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86" r:id="rId3"/>
    <p:sldId id="257" r:id="rId4"/>
    <p:sldId id="291" r:id="rId5"/>
    <p:sldId id="261" r:id="rId6"/>
    <p:sldId id="264" r:id="rId7"/>
    <p:sldId id="292" r:id="rId8"/>
    <p:sldId id="263" r:id="rId9"/>
    <p:sldId id="287" r:id="rId10"/>
    <p:sldId id="288" r:id="rId11"/>
    <p:sldId id="290" r:id="rId12"/>
    <p:sldId id="293" r:id="rId13"/>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8743" autoAdjust="0"/>
  </p:normalViewPr>
  <p:slideViewPr>
    <p:cSldViewPr snapToGrid="0">
      <p:cViewPr varScale="1">
        <p:scale>
          <a:sx n="46" d="100"/>
          <a:sy n="46" d="100"/>
        </p:scale>
        <p:origin x="1404"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A4567D-494C-4FF0-9DFE-03D9B9413958}" type="datetimeFigureOut">
              <a:rPr lang="da-DK" smtClean="0"/>
              <a:t>20-08-2024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3739A3-B826-456A-9986-4141843087C1}" type="slidenum">
              <a:rPr lang="da-DK" smtClean="0"/>
              <a:t>‹nr.›</a:t>
            </a:fld>
            <a:endParaRPr lang="da-DK"/>
          </a:p>
        </p:txBody>
      </p:sp>
    </p:spTree>
    <p:extLst>
      <p:ext uri="{BB962C8B-B14F-4D97-AF65-F5344CB8AC3E}">
        <p14:creationId xmlns:p14="http://schemas.microsoft.com/office/powerpoint/2010/main" val="1404095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Klubbens guide til flere medlemmer</a:t>
            </a:r>
          </a:p>
          <a:p>
            <a:endParaRPr lang="da-DK" dirty="0"/>
          </a:p>
          <a:p>
            <a:r>
              <a:rPr lang="da-DK" dirty="0"/>
              <a:t>Videoen er en quickguide til, hvordan I kan hverve nye medlemmer. Har du lyst til at dykke mere ned i emnet efter videoen så finder du guides og skabeloner i værktøjskassen på 4h.dk</a:t>
            </a:r>
          </a:p>
          <a:p>
            <a:endParaRPr lang="da-DK" dirty="0"/>
          </a:p>
          <a:p>
            <a:r>
              <a:rPr lang="da-DK" dirty="0"/>
              <a:t>Hvorfor flere medlemmer. Kvalitet frem for kvantitet. </a:t>
            </a:r>
          </a:p>
          <a:p>
            <a:endParaRPr lang="da-DK" dirty="0"/>
          </a:p>
          <a:p>
            <a:r>
              <a:rPr lang="da-DK" sz="1200" b="1" dirty="0">
                <a:solidFill>
                  <a:srgbClr val="FF0000"/>
                </a:solidFill>
                <a:effectLst/>
                <a:highlight>
                  <a:srgbClr val="FFFF00"/>
                </a:highlight>
                <a:latin typeface="Arial" panose="020B0604020202020204" pitchFamily="34" charset="0"/>
                <a:ea typeface="Aptos" panose="020B0004020202020204" pitchFamily="34" charset="0"/>
                <a:cs typeface="Aptos" panose="020B0004020202020204" pitchFamily="34" charset="0"/>
              </a:rPr>
              <a:t>Hvorfor flere medlemmer?</a:t>
            </a:r>
          </a:p>
          <a:p>
            <a:r>
              <a:rPr lang="da-DK" sz="1200" dirty="0">
                <a:solidFill>
                  <a:srgbClr val="FF0000"/>
                </a:solidFill>
                <a:effectLst/>
                <a:highlight>
                  <a:srgbClr val="FFFF00"/>
                </a:highlight>
                <a:latin typeface="Arial" panose="020B0604020202020204" pitchFamily="34" charset="0"/>
                <a:ea typeface="Aptos" panose="020B0004020202020204" pitchFamily="34" charset="0"/>
                <a:cs typeface="Aptos" panose="020B0004020202020204" pitchFamily="34" charset="0"/>
              </a:rPr>
              <a:t>Måske er der plads til flere medlemmer på jeres aktiviteter?</a:t>
            </a:r>
          </a:p>
          <a:p>
            <a:r>
              <a:rPr lang="da-DK" sz="1200" dirty="0">
                <a:solidFill>
                  <a:srgbClr val="FF0000"/>
                </a:solidFill>
                <a:effectLst/>
                <a:highlight>
                  <a:srgbClr val="FFFF00"/>
                </a:highlight>
                <a:latin typeface="Arial" panose="020B0604020202020204" pitchFamily="34" charset="0"/>
                <a:ea typeface="Aptos" panose="020B0004020202020204" pitchFamily="34" charset="0"/>
                <a:cs typeface="Aptos" panose="020B0004020202020204" pitchFamily="34" charset="0"/>
              </a:rPr>
              <a:t>Måske ønsker I at starte en ny aktivitet op?</a:t>
            </a:r>
          </a:p>
          <a:p>
            <a:r>
              <a:rPr lang="da-DK" sz="1200" dirty="0">
                <a:solidFill>
                  <a:srgbClr val="FF0000"/>
                </a:solidFill>
                <a:effectLst/>
                <a:highlight>
                  <a:srgbClr val="FFFF00"/>
                </a:highlight>
                <a:latin typeface="Arial" panose="020B0604020202020204" pitchFamily="34" charset="0"/>
                <a:ea typeface="Aptos" panose="020B0004020202020204" pitchFamily="34" charset="0"/>
                <a:cs typeface="Aptos" panose="020B0004020202020204" pitchFamily="34" charset="0"/>
              </a:rPr>
              <a:t>Flere midler i klubben</a:t>
            </a:r>
          </a:p>
          <a:p>
            <a:r>
              <a:rPr lang="da-DK" sz="1200" dirty="0">
                <a:solidFill>
                  <a:srgbClr val="FF0000"/>
                </a:solidFill>
                <a:effectLst/>
                <a:highlight>
                  <a:srgbClr val="FFFF00"/>
                </a:highlight>
                <a:latin typeface="Arial" panose="020B0604020202020204" pitchFamily="34" charset="0"/>
              </a:rPr>
              <a:t>Medlemmer under 30 år er af stor betydning for det driftstilskud som 4H Danmark får fra Dansk Ungdoms Fællesråd</a:t>
            </a:r>
          </a:p>
          <a:p>
            <a:endParaRPr lang="da-DK" sz="1200" dirty="0">
              <a:solidFill>
                <a:srgbClr val="FF0000"/>
              </a:solidFill>
              <a:effectLst/>
              <a:highlight>
                <a:srgbClr val="FFFF00"/>
              </a:highlight>
              <a:latin typeface="Arial" panose="020B0604020202020204" pitchFamily="34" charset="0"/>
            </a:endParaRPr>
          </a:p>
          <a:p>
            <a:r>
              <a:rPr lang="da-DK" sz="1200" dirty="0">
                <a:solidFill>
                  <a:srgbClr val="FF0000"/>
                </a:solidFill>
                <a:effectLst/>
                <a:highlight>
                  <a:srgbClr val="FFFF00"/>
                </a:highlight>
                <a:latin typeface="Arial" panose="020B0604020202020204" pitchFamily="34" charset="0"/>
                <a:sym typeface="Wingdings" panose="05000000000000000000" pitchFamily="2" charset="2"/>
              </a:rPr>
              <a:t>Hvor mange nye medlemmer kan I rumme? Hvis ikke flere </a:t>
            </a:r>
            <a:r>
              <a:rPr lang="da-DK" sz="1200" dirty="0" err="1">
                <a:solidFill>
                  <a:srgbClr val="FF0000"/>
                </a:solidFill>
                <a:effectLst/>
                <a:highlight>
                  <a:srgbClr val="FFFF00"/>
                </a:highlight>
                <a:latin typeface="Arial" panose="020B0604020202020204" pitchFamily="34" charset="0"/>
                <a:sym typeface="Wingdings" panose="05000000000000000000" pitchFamily="2" charset="2"/>
              </a:rPr>
              <a:t>medlememr</a:t>
            </a:r>
            <a:r>
              <a:rPr lang="da-DK" sz="1200" dirty="0">
                <a:solidFill>
                  <a:srgbClr val="FF0000"/>
                </a:solidFill>
                <a:effectLst/>
                <a:highlight>
                  <a:srgbClr val="FFFF00"/>
                </a:highlight>
                <a:latin typeface="Arial" panose="020B0604020202020204" pitchFamily="34" charset="0"/>
                <a:sym typeface="Wingdings" panose="05000000000000000000" pitchFamily="2" charset="2"/>
              </a:rPr>
              <a:t> til aktiviteter er et behov kan I overveje at arrangere 3 dage med Madskoler eller gøre en indsats for at få støttemedlemsskaber for at deltage i konkurrencen. </a:t>
            </a:r>
            <a:endParaRPr lang="da-DK" dirty="0"/>
          </a:p>
          <a:p>
            <a:endParaRPr lang="da-DK" dirty="0"/>
          </a:p>
        </p:txBody>
      </p:sp>
      <p:sp>
        <p:nvSpPr>
          <p:cNvPr id="4" name="Pladsholder til slidenummer 3"/>
          <p:cNvSpPr>
            <a:spLocks noGrp="1"/>
          </p:cNvSpPr>
          <p:nvPr>
            <p:ph type="sldNum" sz="quarter" idx="5"/>
          </p:nvPr>
        </p:nvSpPr>
        <p:spPr/>
        <p:txBody>
          <a:bodyPr/>
          <a:lstStyle/>
          <a:p>
            <a:fld id="{C9750EB3-6CC1-44AA-AB3A-B1CB089D54F2}" type="slidenum">
              <a:rPr lang="da-DK" smtClean="0"/>
              <a:t>1</a:t>
            </a:fld>
            <a:endParaRPr lang="da-DK"/>
          </a:p>
        </p:txBody>
      </p:sp>
    </p:spTree>
    <p:extLst>
      <p:ext uri="{BB962C8B-B14F-4D97-AF65-F5344CB8AC3E}">
        <p14:creationId xmlns:p14="http://schemas.microsoft.com/office/powerpoint/2010/main" val="2054159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En </a:t>
            </a:r>
            <a:r>
              <a:rPr lang="en-US" dirty="0" err="1"/>
              <a:t>tryg</a:t>
            </a:r>
            <a:r>
              <a:rPr lang="en-US" dirty="0"/>
              <a:t> </a:t>
            </a:r>
            <a:r>
              <a:rPr lang="en-US" dirty="0" err="1"/>
              <a:t>opstart</a:t>
            </a:r>
            <a:r>
              <a:rPr lang="en-US" dirty="0"/>
              <a:t> er </a:t>
            </a:r>
            <a:r>
              <a:rPr lang="en-US" dirty="0" err="1"/>
              <a:t>vigtigt</a:t>
            </a:r>
            <a:r>
              <a:rPr lang="en-US" dirty="0"/>
              <a:t> for bade det nye barn </a:t>
            </a:r>
            <a:r>
              <a:rPr lang="en-US" dirty="0" err="1"/>
              <a:t>og</a:t>
            </a:r>
            <a:r>
              <a:rPr lang="en-US" dirty="0"/>
              <a:t> for </a:t>
            </a:r>
            <a:r>
              <a:rPr lang="en-US" dirty="0" err="1"/>
              <a:t>klubben</a:t>
            </a:r>
            <a:r>
              <a:rPr lang="en-US" dirty="0"/>
              <a:t>. I </a:t>
            </a:r>
            <a:r>
              <a:rPr lang="en-US" dirty="0" err="1"/>
              <a:t>opstarten</a:t>
            </a:r>
            <a:r>
              <a:rPr lang="en-US" dirty="0"/>
              <a:t> er der bade focus </a:t>
            </a:r>
            <a:r>
              <a:rPr lang="en-US" dirty="0" err="1"/>
              <a:t>på</a:t>
            </a:r>
            <a:r>
              <a:rPr lang="en-US" dirty="0"/>
              <a:t> </a:t>
            </a:r>
            <a:r>
              <a:rPr lang="en-US" dirty="0" err="1"/>
              <a:t>modtagelsen</a:t>
            </a:r>
            <a:r>
              <a:rPr lang="en-US" dirty="0"/>
              <a:t> </a:t>
            </a:r>
            <a:r>
              <a:rPr lang="en-US" dirty="0" err="1"/>
              <a:t>af</a:t>
            </a:r>
            <a:r>
              <a:rPr lang="en-US" dirty="0"/>
              <a:t> </a:t>
            </a:r>
            <a:r>
              <a:rPr lang="en-US" dirty="0" err="1"/>
              <a:t>medlemmet</a:t>
            </a:r>
            <a:r>
              <a:rPr lang="en-US" dirty="0"/>
              <a:t>, men </a:t>
            </a:r>
            <a:r>
              <a:rPr lang="en-US" dirty="0" err="1"/>
              <a:t>også</a:t>
            </a:r>
            <a:r>
              <a:rPr lang="en-US" dirty="0"/>
              <a:t> at </a:t>
            </a:r>
            <a:r>
              <a:rPr lang="en-US" dirty="0" err="1"/>
              <a:t>byde</a:t>
            </a:r>
            <a:r>
              <a:rPr lang="en-US" dirty="0"/>
              <a:t> </a:t>
            </a:r>
            <a:r>
              <a:rPr lang="en-US" dirty="0" err="1"/>
              <a:t>forældrene</a:t>
            </a:r>
            <a:r>
              <a:rPr lang="en-US" dirty="0"/>
              <a:t> </a:t>
            </a:r>
            <a:r>
              <a:rPr lang="en-US" dirty="0" err="1"/>
              <a:t>velkommen</a:t>
            </a:r>
            <a:r>
              <a:rPr lang="en-US" dirty="0"/>
              <a:t>. </a:t>
            </a:r>
            <a:r>
              <a:rPr lang="en-US" dirty="0" err="1"/>
              <a:t>På</a:t>
            </a:r>
            <a:r>
              <a:rPr lang="en-US" dirty="0"/>
              <a:t> den made </a:t>
            </a:r>
            <a:r>
              <a:rPr lang="en-US" dirty="0" err="1"/>
              <a:t>undgår</a:t>
            </a:r>
            <a:r>
              <a:rPr lang="en-US" dirty="0"/>
              <a:t> I </a:t>
            </a:r>
            <a:r>
              <a:rPr lang="en-US" dirty="0" err="1"/>
              <a:t>misforståelser</a:t>
            </a:r>
            <a:r>
              <a:rPr lang="en-US" dirty="0"/>
              <a:t> </a:t>
            </a:r>
            <a:r>
              <a:rPr lang="en-US" dirty="0" err="1"/>
              <a:t>senere</a:t>
            </a:r>
            <a:r>
              <a:rPr lang="en-US" dirty="0"/>
              <a:t> hen. </a:t>
            </a:r>
          </a:p>
          <a:p>
            <a:endParaRPr lang="en-US" dirty="0"/>
          </a:p>
          <a:p>
            <a:r>
              <a:rPr lang="en-US" dirty="0"/>
              <a:t>Vi </a:t>
            </a:r>
            <a:r>
              <a:rPr lang="en-US" dirty="0" err="1"/>
              <a:t>har</a:t>
            </a:r>
            <a:r>
              <a:rPr lang="en-US" dirty="0"/>
              <a:t> samlet </a:t>
            </a:r>
            <a:r>
              <a:rPr lang="en-US" dirty="0" err="1"/>
              <a:t>materiale</a:t>
            </a:r>
            <a:r>
              <a:rPr lang="en-US" dirty="0"/>
              <a:t> </a:t>
            </a:r>
            <a:r>
              <a:rPr lang="en-US" dirty="0" err="1"/>
              <a:t>og</a:t>
            </a:r>
            <a:r>
              <a:rPr lang="en-US" dirty="0"/>
              <a:t> inspiration </a:t>
            </a:r>
            <a:r>
              <a:rPr lang="en-US" dirty="0" err="1"/>
              <a:t>til</a:t>
            </a:r>
            <a:r>
              <a:rPr lang="en-US" dirty="0"/>
              <a:t> den </a:t>
            </a:r>
            <a:r>
              <a:rPr lang="en-US" dirty="0" err="1"/>
              <a:t>gode</a:t>
            </a:r>
            <a:r>
              <a:rPr lang="en-US" dirty="0"/>
              <a:t> </a:t>
            </a:r>
            <a:r>
              <a:rPr lang="en-US" dirty="0" err="1"/>
              <a:t>velkomst</a:t>
            </a:r>
            <a:r>
              <a:rPr lang="en-US" dirty="0"/>
              <a:t> I </a:t>
            </a:r>
            <a:r>
              <a:rPr lang="en-US" dirty="0" err="1"/>
              <a:t>værktøjskassen</a:t>
            </a:r>
            <a:r>
              <a:rPr lang="en-US" dirty="0"/>
              <a:t>,. Her er </a:t>
            </a:r>
            <a:r>
              <a:rPr lang="en-US" dirty="0" err="1"/>
              <a:t>både</a:t>
            </a:r>
            <a:r>
              <a:rPr lang="en-US" dirty="0"/>
              <a:t> </a:t>
            </a:r>
            <a:r>
              <a:rPr lang="en-US" dirty="0" err="1"/>
              <a:t>skabeloner</a:t>
            </a:r>
            <a:r>
              <a:rPr lang="en-US" dirty="0"/>
              <a:t> </a:t>
            </a:r>
            <a:r>
              <a:rPr lang="en-US" dirty="0" err="1"/>
              <a:t>til</a:t>
            </a:r>
            <a:r>
              <a:rPr lang="en-US" dirty="0"/>
              <a:t> </a:t>
            </a:r>
            <a:r>
              <a:rPr lang="en-US" dirty="0" err="1"/>
              <a:t>velkomstbreve</a:t>
            </a:r>
            <a:r>
              <a:rPr lang="en-US" dirty="0"/>
              <a:t> </a:t>
            </a:r>
            <a:r>
              <a:rPr lang="en-US" dirty="0" err="1"/>
              <a:t>og</a:t>
            </a:r>
            <a:r>
              <a:rPr lang="en-US" dirty="0"/>
              <a:t> guides </a:t>
            </a:r>
            <a:r>
              <a:rPr lang="en-US" dirty="0" err="1"/>
              <a:t>til</a:t>
            </a:r>
            <a:r>
              <a:rPr lang="en-US" dirty="0"/>
              <a:t> den </a:t>
            </a:r>
            <a:r>
              <a:rPr lang="en-US" dirty="0" err="1"/>
              <a:t>gode</a:t>
            </a:r>
            <a:r>
              <a:rPr lang="en-US" dirty="0"/>
              <a:t> </a:t>
            </a:r>
            <a:r>
              <a:rPr lang="en-US" dirty="0" err="1"/>
              <a:t>velkomst</a:t>
            </a:r>
            <a:r>
              <a:rPr lang="en-US" dirty="0"/>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4H lærer børn om bæredygtighed i øjenhøjde, derfor skal vi også i hvervningen af nye medlemmer tænke grønne tanker. Send velkomstmaterialet digitalt i stedet for at dele det ud,  </a:t>
            </a:r>
          </a:p>
          <a:p>
            <a:r>
              <a:rPr lang="da-DK" dirty="0"/>
              <a:t>Benyt jer af materiale som plakater og </a:t>
            </a:r>
            <a:r>
              <a:rPr lang="da-DK" dirty="0" err="1"/>
              <a:t>rollups</a:t>
            </a:r>
            <a:r>
              <a:rPr lang="da-DK" dirty="0"/>
              <a:t>, der kan bruges igen og igen til de arrangementer, klubben er ude på.</a:t>
            </a:r>
          </a:p>
        </p:txBody>
      </p:sp>
      <p:sp>
        <p:nvSpPr>
          <p:cNvPr id="4" name="Pladsholder til slidenummer 3"/>
          <p:cNvSpPr>
            <a:spLocks noGrp="1"/>
          </p:cNvSpPr>
          <p:nvPr>
            <p:ph type="sldNum" sz="quarter" idx="5"/>
          </p:nvPr>
        </p:nvSpPr>
        <p:spPr/>
        <p:txBody>
          <a:bodyPr/>
          <a:lstStyle/>
          <a:p>
            <a:fld id="{40EF3A99-DADD-4056-886B-D85F0C23137F}" type="slidenum">
              <a:rPr lang="da-DK" smtClean="0"/>
              <a:t>11</a:t>
            </a:fld>
            <a:endParaRPr lang="da-DK"/>
          </a:p>
        </p:txBody>
      </p:sp>
    </p:spTree>
    <p:extLst>
      <p:ext uri="{BB962C8B-B14F-4D97-AF65-F5344CB8AC3E}">
        <p14:creationId xmlns:p14="http://schemas.microsoft.com/office/powerpoint/2010/main" val="1849470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Brug for sparring om, hvordan I får flere medlemmer? Så ring eller skriv til os. Du finder direkte kontaktinformationer på 4h.dk</a:t>
            </a:r>
          </a:p>
          <a:p>
            <a:endParaRPr lang="da-DK" dirty="0"/>
          </a:p>
        </p:txBody>
      </p:sp>
      <p:sp>
        <p:nvSpPr>
          <p:cNvPr id="4" name="Pladsholder til slidenummer 3"/>
          <p:cNvSpPr>
            <a:spLocks noGrp="1"/>
          </p:cNvSpPr>
          <p:nvPr>
            <p:ph type="sldNum" sz="quarter" idx="5"/>
          </p:nvPr>
        </p:nvSpPr>
        <p:spPr/>
        <p:txBody>
          <a:bodyPr/>
          <a:lstStyle/>
          <a:p>
            <a:fld id="{40EF3A99-DADD-4056-886B-D85F0C23137F}" type="slidenum">
              <a:rPr lang="da-DK" smtClean="0"/>
              <a:t>12</a:t>
            </a:fld>
            <a:endParaRPr lang="da-DK"/>
          </a:p>
        </p:txBody>
      </p:sp>
    </p:spTree>
    <p:extLst>
      <p:ext uri="{BB962C8B-B14F-4D97-AF65-F5344CB8AC3E}">
        <p14:creationId xmlns:p14="http://schemas.microsoft.com/office/powerpoint/2010/main" val="2832444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r>
              <a:rPr lang="da-DK" dirty="0"/>
              <a:t>Vejen til flere medlemmer har overordnet set 3 trin: Forberedelse, spred budskabet og den gode velkomst – eller sagt med andre ord: før, under og efter. </a:t>
            </a:r>
          </a:p>
          <a:p>
            <a:r>
              <a:rPr lang="da-DK" dirty="0"/>
              <a:t>I kan få sparring og værktøjer til alle tre trin gennem 4H’s sekretariat. </a:t>
            </a:r>
          </a:p>
          <a:p>
            <a:endParaRPr lang="da-DK" dirty="0"/>
          </a:p>
          <a:p>
            <a:endParaRPr lang="da-DK" dirty="0"/>
          </a:p>
          <a:p>
            <a:endParaRPr lang="da-DK" dirty="0"/>
          </a:p>
          <a:p>
            <a:r>
              <a:rPr lang="da-DK" dirty="0"/>
              <a:t>Tekst til figur: Find flere medlemmer i hvervekampagne-drevet. </a:t>
            </a:r>
          </a:p>
          <a:p>
            <a:endParaRPr lang="da-DK" dirty="0"/>
          </a:p>
          <a:p>
            <a:endParaRPr lang="da-DK" dirty="0"/>
          </a:p>
          <a:p>
            <a:r>
              <a:rPr lang="da-DK" dirty="0"/>
              <a:t>Tjek fordele ved god velkomst i guiden – læs op på den</a:t>
            </a:r>
          </a:p>
        </p:txBody>
      </p:sp>
      <p:sp>
        <p:nvSpPr>
          <p:cNvPr id="4" name="Pladsholder til slidenummer 3"/>
          <p:cNvSpPr>
            <a:spLocks noGrp="1"/>
          </p:cNvSpPr>
          <p:nvPr>
            <p:ph type="sldNum" sz="quarter" idx="5"/>
          </p:nvPr>
        </p:nvSpPr>
        <p:spPr/>
        <p:txBody>
          <a:bodyPr/>
          <a:lstStyle/>
          <a:p>
            <a:fld id="{693739A3-B826-456A-9986-4141843087C1}" type="slidenum">
              <a:rPr lang="da-DK" smtClean="0"/>
              <a:t>2</a:t>
            </a:fld>
            <a:endParaRPr lang="da-DK"/>
          </a:p>
        </p:txBody>
      </p:sp>
    </p:spTree>
    <p:extLst>
      <p:ext uri="{BB962C8B-B14F-4D97-AF65-F5344CB8AC3E}">
        <p14:creationId xmlns:p14="http://schemas.microsoft.com/office/powerpoint/2010/main" val="2401401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starter med den vigtige forberedelse. </a:t>
            </a:r>
            <a:br>
              <a:rPr lang="da-DK" dirty="0"/>
            </a:br>
            <a:br>
              <a:rPr lang="da-DK" dirty="0"/>
            </a:br>
            <a:endParaRPr lang="da-DK" dirty="0"/>
          </a:p>
        </p:txBody>
      </p:sp>
      <p:sp>
        <p:nvSpPr>
          <p:cNvPr id="4" name="Pladsholder til slidenummer 3"/>
          <p:cNvSpPr>
            <a:spLocks noGrp="1"/>
          </p:cNvSpPr>
          <p:nvPr>
            <p:ph type="sldNum" sz="quarter" idx="5"/>
          </p:nvPr>
        </p:nvSpPr>
        <p:spPr/>
        <p:txBody>
          <a:bodyPr/>
          <a:lstStyle/>
          <a:p>
            <a:fld id="{693739A3-B826-456A-9986-4141843087C1}" type="slidenum">
              <a:rPr lang="da-DK" smtClean="0"/>
              <a:t>3</a:t>
            </a:fld>
            <a:endParaRPr lang="da-DK"/>
          </a:p>
        </p:txBody>
      </p:sp>
    </p:spTree>
    <p:extLst>
      <p:ext uri="{BB962C8B-B14F-4D97-AF65-F5344CB8AC3E}">
        <p14:creationId xmlns:p14="http://schemas.microsoft.com/office/powerpoint/2010/main" val="2072452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forberedelsesfasen skal I forhold jer til flere ting, men vigtigst af alt, så skal I tænker over HVORFOR I gerne vil have flere medlemmer? Husk på at kvalitet er vigtigere kvantitet, når vi snakker aktive 4H-medlemmer. Det kan være I ønsker at starte en ny aktivitet eller der er ledige pladser på en eksisterende aktivitet og så er det dét I arbejder med. Det kan også være I vil øge jeres medlemstal ved fx at afholde Madskoler eller 3 dage med </a:t>
            </a:r>
            <a:r>
              <a:rPr lang="da-DK" dirty="0" err="1"/>
              <a:t>Madskole</a:t>
            </a:r>
            <a:r>
              <a:rPr lang="da-DK" dirty="0"/>
              <a:t>. Særligt medlemmer under 30 er af stor betydning for 4H i forhold til vores driftstilskud fra Dansk Ungdoms Fællesråd, men det skal altså give mening for jer at få flere medlemmer. </a:t>
            </a:r>
          </a:p>
          <a:p>
            <a:endParaRPr lang="da-DK" dirty="0"/>
          </a:p>
          <a:p>
            <a:r>
              <a:rPr lang="da-DK" dirty="0"/>
              <a:t>Så skal I gøre det klart for jer selv, hvad I kan tilbyde, hvordan adskiller I jer fra andre, og hvem er det egentlig I tænker skal være medlem. </a:t>
            </a:r>
          </a:p>
          <a:p>
            <a:r>
              <a:rPr lang="da-DK" dirty="0"/>
              <a:t>En del af forberedelsen er også at sørge for, at I har kontinuerlige aktiviteter ved fx at lave et årshjul. Ligesom det er en forberedelse af jeres side på 4h.dk er opdateret.</a:t>
            </a:r>
          </a:p>
          <a:p>
            <a:endParaRPr lang="da-DK" dirty="0"/>
          </a:p>
          <a:p>
            <a:r>
              <a:rPr lang="da-DK" dirty="0"/>
              <a:t>I kan med fordel inddrage jeres nuværende 4H-børn i forberedelserne og planlægningen af aktiviteter. Deres stemmer er vigtige på mange måder og de er den bedste vej til at forstå, alt hvad 4H giver et barn. </a:t>
            </a:r>
          </a:p>
          <a:p>
            <a:endParaRPr lang="da-DK" dirty="0"/>
          </a:p>
        </p:txBody>
      </p:sp>
      <p:sp>
        <p:nvSpPr>
          <p:cNvPr id="4" name="Pladsholder til slidenummer 3"/>
          <p:cNvSpPr>
            <a:spLocks noGrp="1"/>
          </p:cNvSpPr>
          <p:nvPr>
            <p:ph type="sldNum" sz="quarter" idx="5"/>
          </p:nvPr>
        </p:nvSpPr>
        <p:spPr/>
        <p:txBody>
          <a:bodyPr/>
          <a:lstStyle/>
          <a:p>
            <a:fld id="{40EF3A99-DADD-4056-886B-D85F0C23137F}" type="slidenum">
              <a:rPr lang="da-DK" smtClean="0"/>
              <a:t>4</a:t>
            </a:fld>
            <a:endParaRPr lang="da-DK"/>
          </a:p>
        </p:txBody>
      </p:sp>
    </p:spTree>
    <p:extLst>
      <p:ext uri="{BB962C8B-B14F-4D97-AF65-F5344CB8AC3E}">
        <p14:creationId xmlns:p14="http://schemas.microsoft.com/office/powerpoint/2010/main" val="4190969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Når I har lavet nogle gode overvejelser, så er I klar til at sprede budskabet og nå ud til de potentielle nye medlemmer. </a:t>
            </a:r>
          </a:p>
        </p:txBody>
      </p:sp>
      <p:sp>
        <p:nvSpPr>
          <p:cNvPr id="4" name="Pladsholder til slidenummer 3"/>
          <p:cNvSpPr>
            <a:spLocks noGrp="1"/>
          </p:cNvSpPr>
          <p:nvPr>
            <p:ph type="sldNum" sz="quarter" idx="5"/>
          </p:nvPr>
        </p:nvSpPr>
        <p:spPr/>
        <p:txBody>
          <a:bodyPr/>
          <a:lstStyle/>
          <a:p>
            <a:fld id="{693739A3-B826-456A-9986-4141843087C1}" type="slidenum">
              <a:rPr lang="da-DK" smtClean="0"/>
              <a:t>5</a:t>
            </a:fld>
            <a:endParaRPr lang="da-DK"/>
          </a:p>
        </p:txBody>
      </p:sp>
    </p:spTree>
    <p:extLst>
      <p:ext uri="{BB962C8B-B14F-4D97-AF65-F5344CB8AC3E}">
        <p14:creationId xmlns:p14="http://schemas.microsoft.com/office/powerpoint/2010/main" val="1345599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har samlet nogle ideer til, hvordan I kan gøre. I kan fx bruge sociale medier, række ud til skolerne og lave åbent hus eller deltage ved lokale arrangementer. Find mere inspiration i værktøjskassen eller kontakt sekretariatet for sparring. </a:t>
            </a:r>
          </a:p>
          <a:p>
            <a:endParaRPr lang="da-DK" dirty="0"/>
          </a:p>
        </p:txBody>
      </p:sp>
      <p:sp>
        <p:nvSpPr>
          <p:cNvPr id="4" name="Pladsholder til slidenummer 3"/>
          <p:cNvSpPr>
            <a:spLocks noGrp="1"/>
          </p:cNvSpPr>
          <p:nvPr>
            <p:ph type="sldNum" sz="quarter" idx="5"/>
          </p:nvPr>
        </p:nvSpPr>
        <p:spPr/>
        <p:txBody>
          <a:bodyPr/>
          <a:lstStyle/>
          <a:p>
            <a:fld id="{40EF3A99-DADD-4056-886B-D85F0C23137F}" type="slidenum">
              <a:rPr lang="da-DK" smtClean="0"/>
              <a:t>6</a:t>
            </a:fld>
            <a:endParaRPr lang="da-DK"/>
          </a:p>
        </p:txBody>
      </p:sp>
    </p:spTree>
    <p:extLst>
      <p:ext uri="{BB962C8B-B14F-4D97-AF65-F5344CB8AC3E}">
        <p14:creationId xmlns:p14="http://schemas.microsoft.com/office/powerpoint/2010/main" val="310746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På 4h.dk finder du en masse redskaber og materiale til jeres søgen efter medlemmer.</a:t>
            </a:r>
          </a:p>
          <a:p>
            <a:r>
              <a:rPr lang="da-DK" dirty="0"/>
              <a:t>Tænk over, hvad I kan lokke med. Måske nogle gratis prøvegange, medlemsfordele, medlemmerne kan måske have en ven med en dag eller bestil 4H-t-shirts til nye medlemmer. </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Som medlem af 4H har man adgang til en række medlemsfordele fra Landbrug og Fødevarer. Der er fx tilbud på billetter til forlystelsesparker. Tilbuddene ændres årligt, så hold øje med de gældende medlemsbetingelser i nyhedsbrevet til frivillige. </a:t>
            </a:r>
          </a:p>
          <a:p>
            <a:endParaRPr lang="da-DK" dirty="0"/>
          </a:p>
          <a:p>
            <a:r>
              <a:rPr lang="da-DK" dirty="0"/>
              <a:t>Inddrag jeres nuværende medlemmer og lad børnene fortælle om 4H til deres venner.</a:t>
            </a:r>
          </a:p>
        </p:txBody>
      </p:sp>
      <p:sp>
        <p:nvSpPr>
          <p:cNvPr id="4" name="Pladsholder til slidenummer 3"/>
          <p:cNvSpPr>
            <a:spLocks noGrp="1"/>
          </p:cNvSpPr>
          <p:nvPr>
            <p:ph type="sldNum" sz="quarter" idx="5"/>
          </p:nvPr>
        </p:nvSpPr>
        <p:spPr/>
        <p:txBody>
          <a:bodyPr/>
          <a:lstStyle/>
          <a:p>
            <a:fld id="{40EF3A99-DADD-4056-886B-D85F0C23137F}" type="slidenum">
              <a:rPr lang="da-DK" smtClean="0"/>
              <a:t>7</a:t>
            </a:fld>
            <a:endParaRPr lang="da-DK"/>
          </a:p>
        </p:txBody>
      </p:sp>
    </p:spTree>
    <p:extLst>
      <p:ext uri="{BB962C8B-B14F-4D97-AF65-F5344CB8AC3E}">
        <p14:creationId xmlns:p14="http://schemas.microsoft.com/office/powerpoint/2010/main" val="313250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err="1"/>
              <a:t>Hvis</a:t>
            </a:r>
            <a:r>
              <a:rPr lang="en-US" dirty="0"/>
              <a:t> I </a:t>
            </a:r>
            <a:r>
              <a:rPr lang="en-US" dirty="0" err="1"/>
              <a:t>vil</a:t>
            </a:r>
            <a:r>
              <a:rPr lang="en-US" dirty="0"/>
              <a:t> have </a:t>
            </a:r>
            <a:r>
              <a:rPr lang="en-US" dirty="0" err="1"/>
              <a:t>fx</a:t>
            </a:r>
            <a:r>
              <a:rPr lang="en-US" dirty="0"/>
              <a:t> </a:t>
            </a:r>
            <a:r>
              <a:rPr lang="en-US" dirty="0" err="1"/>
              <a:t>plakater</a:t>
            </a:r>
            <a:r>
              <a:rPr lang="en-US" dirty="0"/>
              <a:t>, flyers, rollups </a:t>
            </a:r>
            <a:r>
              <a:rPr lang="en-US" dirty="0" err="1"/>
              <a:t>eller</a:t>
            </a:r>
            <a:r>
              <a:rPr lang="en-US" dirty="0"/>
              <a:t> </a:t>
            </a:r>
            <a:r>
              <a:rPr lang="en-US" dirty="0" err="1"/>
              <a:t>noget</a:t>
            </a:r>
            <a:r>
              <a:rPr lang="en-US" dirty="0"/>
              <a:t> </a:t>
            </a:r>
            <a:r>
              <a:rPr lang="en-US" dirty="0" err="1"/>
              <a:t>helt</a:t>
            </a:r>
            <a:r>
              <a:rPr lang="en-US" dirty="0"/>
              <a:t> </a:t>
            </a:r>
            <a:r>
              <a:rPr lang="en-US" dirty="0" err="1"/>
              <a:t>andet</a:t>
            </a:r>
            <a:r>
              <a:rPr lang="en-US" dirty="0"/>
              <a:t> </a:t>
            </a:r>
            <a:r>
              <a:rPr lang="en-US" dirty="0" err="1"/>
              <a:t>som</a:t>
            </a:r>
            <a:r>
              <a:rPr lang="en-US" dirty="0"/>
              <a:t> er </a:t>
            </a:r>
            <a:r>
              <a:rPr lang="en-US" dirty="0" err="1"/>
              <a:t>særligt</a:t>
            </a:r>
            <a:r>
              <a:rPr lang="en-US" dirty="0"/>
              <a:t> </a:t>
            </a:r>
            <a:r>
              <a:rPr lang="en-US" dirty="0" err="1"/>
              <a:t>udviklet</a:t>
            </a:r>
            <a:r>
              <a:rPr lang="en-US" dirty="0"/>
              <a:t> </a:t>
            </a:r>
            <a:r>
              <a:rPr lang="en-US" dirty="0" err="1"/>
              <a:t>til</a:t>
            </a:r>
            <a:r>
              <a:rPr lang="en-US" dirty="0"/>
              <a:t> </a:t>
            </a:r>
            <a:r>
              <a:rPr lang="en-US" dirty="0" err="1"/>
              <a:t>jer</a:t>
            </a:r>
            <a:r>
              <a:rPr lang="en-US" dirty="0"/>
              <a:t>, </a:t>
            </a:r>
            <a:r>
              <a:rPr lang="en-US" dirty="0" err="1"/>
              <a:t>så</a:t>
            </a:r>
            <a:r>
              <a:rPr lang="en-US" dirty="0"/>
              <a:t> </a:t>
            </a:r>
            <a:r>
              <a:rPr lang="en-US" dirty="0" err="1"/>
              <a:t>har</a:t>
            </a:r>
            <a:r>
              <a:rPr lang="en-US" dirty="0"/>
              <a:t> vi </a:t>
            </a:r>
            <a:r>
              <a:rPr lang="en-US" dirty="0" err="1"/>
              <a:t>samarbejde</a:t>
            </a:r>
            <a:r>
              <a:rPr lang="en-US" dirty="0"/>
              <a:t> med Helding </a:t>
            </a:r>
            <a:r>
              <a:rPr lang="en-US" dirty="0" err="1"/>
              <a:t>Grafiker</a:t>
            </a:r>
            <a:r>
              <a:rPr lang="en-US" dirty="0"/>
              <a:t> </a:t>
            </a:r>
            <a:r>
              <a:rPr lang="en-US" dirty="0" err="1"/>
              <a:t>og</a:t>
            </a:r>
            <a:r>
              <a:rPr lang="en-US" dirty="0"/>
              <a:t> </a:t>
            </a:r>
            <a:r>
              <a:rPr lang="en-US" dirty="0" err="1"/>
              <a:t>PrimaPrint</a:t>
            </a:r>
            <a:r>
              <a:rPr lang="en-US" dirty="0"/>
              <a:t>, der </a:t>
            </a:r>
            <a:r>
              <a:rPr lang="en-US" dirty="0" err="1"/>
              <a:t>tilbyder</a:t>
            </a:r>
            <a:r>
              <a:rPr lang="en-US" dirty="0"/>
              <a:t> 4H-klubber favorable </a:t>
            </a:r>
            <a:r>
              <a:rPr lang="en-US" dirty="0" err="1"/>
              <a:t>priser</a:t>
            </a:r>
            <a:r>
              <a:rPr lang="en-US" dirty="0"/>
              <a:t>.</a:t>
            </a:r>
          </a:p>
          <a:p>
            <a:r>
              <a:rPr lang="en-US" dirty="0" err="1"/>
              <a:t>Drømmer</a:t>
            </a:r>
            <a:r>
              <a:rPr lang="en-US" dirty="0"/>
              <a:t> I om </a:t>
            </a:r>
            <a:r>
              <a:rPr lang="en-US" dirty="0" err="1"/>
              <a:t>en</a:t>
            </a:r>
            <a:r>
              <a:rPr lang="en-US" dirty="0"/>
              <a:t> </a:t>
            </a:r>
            <a:r>
              <a:rPr lang="en-US" dirty="0" err="1"/>
              <a:t>klubvideo</a:t>
            </a:r>
            <a:r>
              <a:rPr lang="en-US" dirty="0"/>
              <a:t> </a:t>
            </a:r>
            <a:r>
              <a:rPr lang="en-US" dirty="0" err="1"/>
              <a:t>kan</a:t>
            </a:r>
            <a:r>
              <a:rPr lang="en-US" dirty="0"/>
              <a:t> vi </a:t>
            </a:r>
            <a:r>
              <a:rPr lang="en-US" dirty="0" err="1"/>
              <a:t>hjælpe</a:t>
            </a:r>
            <a:r>
              <a:rPr lang="en-US" dirty="0"/>
              <a:t> med at </a:t>
            </a:r>
            <a:r>
              <a:rPr lang="en-US" dirty="0" err="1"/>
              <a:t>finde</a:t>
            </a:r>
            <a:r>
              <a:rPr lang="en-US" dirty="0"/>
              <a:t> </a:t>
            </a:r>
            <a:r>
              <a:rPr lang="en-US" dirty="0" err="1"/>
              <a:t>og</a:t>
            </a:r>
            <a:r>
              <a:rPr lang="en-US" dirty="0"/>
              <a:t> </a:t>
            </a:r>
            <a:r>
              <a:rPr lang="en-US" dirty="0" err="1"/>
              <a:t>forhandle</a:t>
            </a:r>
            <a:r>
              <a:rPr lang="en-US" dirty="0"/>
              <a:t> </a:t>
            </a:r>
            <a:r>
              <a:rPr lang="en-US" dirty="0" err="1"/>
              <a:t>en</a:t>
            </a:r>
            <a:r>
              <a:rPr lang="en-US" dirty="0"/>
              <a:t> freelancer.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Når I har fået et nyt medlem i klubben, er det tid til at sørge for, at de får en blød landing i klubben. </a:t>
            </a:r>
          </a:p>
        </p:txBody>
      </p:sp>
      <p:sp>
        <p:nvSpPr>
          <p:cNvPr id="4" name="Pladsholder til slidenummer 3"/>
          <p:cNvSpPr>
            <a:spLocks noGrp="1"/>
          </p:cNvSpPr>
          <p:nvPr>
            <p:ph type="sldNum" sz="quarter" idx="5"/>
          </p:nvPr>
        </p:nvSpPr>
        <p:spPr/>
        <p:txBody>
          <a:bodyPr/>
          <a:lstStyle/>
          <a:p>
            <a:fld id="{693739A3-B826-456A-9986-4141843087C1}" type="slidenum">
              <a:rPr lang="da-DK" smtClean="0"/>
              <a:t>9</a:t>
            </a:fld>
            <a:endParaRPr lang="da-DK"/>
          </a:p>
        </p:txBody>
      </p:sp>
    </p:spTree>
    <p:extLst>
      <p:ext uri="{BB962C8B-B14F-4D97-AF65-F5344CB8AC3E}">
        <p14:creationId xmlns:p14="http://schemas.microsoft.com/office/powerpoint/2010/main" val="3148185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6807B1-80F5-BEF7-A859-A10123712C1C}"/>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494250CE-0661-C408-4565-3E55ABE470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7877CD73-4E18-1F1F-8D46-0EBFBEE91CD8}"/>
              </a:ext>
            </a:extLst>
          </p:cNvPr>
          <p:cNvSpPr>
            <a:spLocks noGrp="1"/>
          </p:cNvSpPr>
          <p:nvPr>
            <p:ph type="dt" sz="half" idx="10"/>
          </p:nvPr>
        </p:nvSpPr>
        <p:spPr/>
        <p:txBody>
          <a:bodyPr/>
          <a:lstStyle/>
          <a:p>
            <a:fld id="{E7D8C025-ED5C-45CB-8A1F-68A8094836BB}" type="datetimeFigureOut">
              <a:rPr lang="da-DK" smtClean="0"/>
              <a:t>20-08-2024</a:t>
            </a:fld>
            <a:endParaRPr lang="da-DK"/>
          </a:p>
        </p:txBody>
      </p:sp>
      <p:sp>
        <p:nvSpPr>
          <p:cNvPr id="5" name="Pladsholder til sidefod 4">
            <a:extLst>
              <a:ext uri="{FF2B5EF4-FFF2-40B4-BE49-F238E27FC236}">
                <a16:creationId xmlns:a16="http://schemas.microsoft.com/office/drawing/2014/main" id="{BFCC4FE2-BC4C-76E5-DC6C-81939703F3DB}"/>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B9A5324E-7392-A89E-19E2-8361CF9118D3}"/>
              </a:ext>
            </a:extLst>
          </p:cNvPr>
          <p:cNvSpPr>
            <a:spLocks noGrp="1"/>
          </p:cNvSpPr>
          <p:nvPr>
            <p:ph type="sldNum" sz="quarter" idx="12"/>
          </p:nvPr>
        </p:nvSpPr>
        <p:spPr/>
        <p:txBody>
          <a:bodyPr/>
          <a:lstStyle/>
          <a:p>
            <a:fld id="{3A4C98BB-35A0-4DCE-9F04-ABD2D26A24B9}" type="slidenum">
              <a:rPr lang="da-DK" smtClean="0"/>
              <a:t>‹nr.›</a:t>
            </a:fld>
            <a:endParaRPr lang="da-DK"/>
          </a:p>
        </p:txBody>
      </p:sp>
    </p:spTree>
    <p:extLst>
      <p:ext uri="{BB962C8B-B14F-4D97-AF65-F5344CB8AC3E}">
        <p14:creationId xmlns:p14="http://schemas.microsoft.com/office/powerpoint/2010/main" val="1827243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6712D3-9E72-8ABA-1D56-832F467B760C}"/>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F22D64B5-A753-7120-45C7-C4DF26B1BB99}"/>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ECD14D3-938F-EAD4-E215-0ABF01F0370F}"/>
              </a:ext>
            </a:extLst>
          </p:cNvPr>
          <p:cNvSpPr>
            <a:spLocks noGrp="1"/>
          </p:cNvSpPr>
          <p:nvPr>
            <p:ph type="dt" sz="half" idx="10"/>
          </p:nvPr>
        </p:nvSpPr>
        <p:spPr/>
        <p:txBody>
          <a:bodyPr/>
          <a:lstStyle/>
          <a:p>
            <a:fld id="{E7D8C025-ED5C-45CB-8A1F-68A8094836BB}" type="datetimeFigureOut">
              <a:rPr lang="da-DK" smtClean="0"/>
              <a:t>20-08-2024</a:t>
            </a:fld>
            <a:endParaRPr lang="da-DK"/>
          </a:p>
        </p:txBody>
      </p:sp>
      <p:sp>
        <p:nvSpPr>
          <p:cNvPr id="5" name="Pladsholder til sidefod 4">
            <a:extLst>
              <a:ext uri="{FF2B5EF4-FFF2-40B4-BE49-F238E27FC236}">
                <a16:creationId xmlns:a16="http://schemas.microsoft.com/office/drawing/2014/main" id="{F4BB2AAD-82D6-B00F-EF78-C7D86279BA2F}"/>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13DEB1C-F408-7CB8-619B-40CEFC64910B}"/>
              </a:ext>
            </a:extLst>
          </p:cNvPr>
          <p:cNvSpPr>
            <a:spLocks noGrp="1"/>
          </p:cNvSpPr>
          <p:nvPr>
            <p:ph type="sldNum" sz="quarter" idx="12"/>
          </p:nvPr>
        </p:nvSpPr>
        <p:spPr/>
        <p:txBody>
          <a:bodyPr/>
          <a:lstStyle/>
          <a:p>
            <a:fld id="{3A4C98BB-35A0-4DCE-9F04-ABD2D26A24B9}" type="slidenum">
              <a:rPr lang="da-DK" smtClean="0"/>
              <a:t>‹nr.›</a:t>
            </a:fld>
            <a:endParaRPr lang="da-DK"/>
          </a:p>
        </p:txBody>
      </p:sp>
    </p:spTree>
    <p:extLst>
      <p:ext uri="{BB962C8B-B14F-4D97-AF65-F5344CB8AC3E}">
        <p14:creationId xmlns:p14="http://schemas.microsoft.com/office/powerpoint/2010/main" val="611415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FAC6655C-BEBD-F54E-037D-83DB98324DF9}"/>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74B854F8-E9AD-FF26-308C-7C2E25982DF6}"/>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DEDA593-6AE1-EEB6-B621-3ABCFFA205BE}"/>
              </a:ext>
            </a:extLst>
          </p:cNvPr>
          <p:cNvSpPr>
            <a:spLocks noGrp="1"/>
          </p:cNvSpPr>
          <p:nvPr>
            <p:ph type="dt" sz="half" idx="10"/>
          </p:nvPr>
        </p:nvSpPr>
        <p:spPr/>
        <p:txBody>
          <a:bodyPr/>
          <a:lstStyle/>
          <a:p>
            <a:fld id="{E7D8C025-ED5C-45CB-8A1F-68A8094836BB}" type="datetimeFigureOut">
              <a:rPr lang="da-DK" smtClean="0"/>
              <a:t>20-08-2024</a:t>
            </a:fld>
            <a:endParaRPr lang="da-DK"/>
          </a:p>
        </p:txBody>
      </p:sp>
      <p:sp>
        <p:nvSpPr>
          <p:cNvPr id="5" name="Pladsholder til sidefod 4">
            <a:extLst>
              <a:ext uri="{FF2B5EF4-FFF2-40B4-BE49-F238E27FC236}">
                <a16:creationId xmlns:a16="http://schemas.microsoft.com/office/drawing/2014/main" id="{407A1568-8296-3CD2-1D6D-2D5DECD9310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3684161-122F-1AD2-E475-34C77C8B4DD1}"/>
              </a:ext>
            </a:extLst>
          </p:cNvPr>
          <p:cNvSpPr>
            <a:spLocks noGrp="1"/>
          </p:cNvSpPr>
          <p:nvPr>
            <p:ph type="sldNum" sz="quarter" idx="12"/>
          </p:nvPr>
        </p:nvSpPr>
        <p:spPr/>
        <p:txBody>
          <a:bodyPr/>
          <a:lstStyle/>
          <a:p>
            <a:fld id="{3A4C98BB-35A0-4DCE-9F04-ABD2D26A24B9}" type="slidenum">
              <a:rPr lang="da-DK" smtClean="0"/>
              <a:t>‹nr.›</a:t>
            </a:fld>
            <a:endParaRPr lang="da-DK"/>
          </a:p>
        </p:txBody>
      </p:sp>
    </p:spTree>
    <p:extLst>
      <p:ext uri="{BB962C8B-B14F-4D97-AF65-F5344CB8AC3E}">
        <p14:creationId xmlns:p14="http://schemas.microsoft.com/office/powerpoint/2010/main" val="689738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672828-331A-4328-75F0-79AD1BE24D03}"/>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6F2DC5A1-A18F-DD98-452E-F98258680F69}"/>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133800B7-D2E3-23C9-18B3-74066DEC7AE9}"/>
              </a:ext>
            </a:extLst>
          </p:cNvPr>
          <p:cNvSpPr>
            <a:spLocks noGrp="1"/>
          </p:cNvSpPr>
          <p:nvPr>
            <p:ph type="dt" sz="half" idx="10"/>
          </p:nvPr>
        </p:nvSpPr>
        <p:spPr/>
        <p:txBody>
          <a:bodyPr/>
          <a:lstStyle/>
          <a:p>
            <a:fld id="{E7D8C025-ED5C-45CB-8A1F-68A8094836BB}" type="datetimeFigureOut">
              <a:rPr lang="da-DK" smtClean="0"/>
              <a:t>20-08-2024</a:t>
            </a:fld>
            <a:endParaRPr lang="da-DK"/>
          </a:p>
        </p:txBody>
      </p:sp>
      <p:sp>
        <p:nvSpPr>
          <p:cNvPr id="5" name="Pladsholder til sidefod 4">
            <a:extLst>
              <a:ext uri="{FF2B5EF4-FFF2-40B4-BE49-F238E27FC236}">
                <a16:creationId xmlns:a16="http://schemas.microsoft.com/office/drawing/2014/main" id="{3CD73AD3-915E-C1B1-F285-606462E6F82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4A19944-80A8-BBF2-0F24-51B19E5FB48A}"/>
              </a:ext>
            </a:extLst>
          </p:cNvPr>
          <p:cNvSpPr>
            <a:spLocks noGrp="1"/>
          </p:cNvSpPr>
          <p:nvPr>
            <p:ph type="sldNum" sz="quarter" idx="12"/>
          </p:nvPr>
        </p:nvSpPr>
        <p:spPr/>
        <p:txBody>
          <a:bodyPr/>
          <a:lstStyle/>
          <a:p>
            <a:fld id="{3A4C98BB-35A0-4DCE-9F04-ABD2D26A24B9}" type="slidenum">
              <a:rPr lang="da-DK" smtClean="0"/>
              <a:t>‹nr.›</a:t>
            </a:fld>
            <a:endParaRPr lang="da-DK"/>
          </a:p>
        </p:txBody>
      </p:sp>
    </p:spTree>
    <p:extLst>
      <p:ext uri="{BB962C8B-B14F-4D97-AF65-F5344CB8AC3E}">
        <p14:creationId xmlns:p14="http://schemas.microsoft.com/office/powerpoint/2010/main" val="3546942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DC75C2-268C-AF19-8B6E-0C0203FAE95C}"/>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B925D6F1-A98B-6A22-42C6-8EBCA227F2F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658ABA88-9FBC-6991-051D-40366CA64BAD}"/>
              </a:ext>
            </a:extLst>
          </p:cNvPr>
          <p:cNvSpPr>
            <a:spLocks noGrp="1"/>
          </p:cNvSpPr>
          <p:nvPr>
            <p:ph type="dt" sz="half" idx="10"/>
          </p:nvPr>
        </p:nvSpPr>
        <p:spPr/>
        <p:txBody>
          <a:bodyPr/>
          <a:lstStyle/>
          <a:p>
            <a:fld id="{E7D8C025-ED5C-45CB-8A1F-68A8094836BB}" type="datetimeFigureOut">
              <a:rPr lang="da-DK" smtClean="0"/>
              <a:t>20-08-2024</a:t>
            </a:fld>
            <a:endParaRPr lang="da-DK"/>
          </a:p>
        </p:txBody>
      </p:sp>
      <p:sp>
        <p:nvSpPr>
          <p:cNvPr id="5" name="Pladsholder til sidefod 4">
            <a:extLst>
              <a:ext uri="{FF2B5EF4-FFF2-40B4-BE49-F238E27FC236}">
                <a16:creationId xmlns:a16="http://schemas.microsoft.com/office/drawing/2014/main" id="{8DF13400-A782-336A-B7BC-8ED34FF2B86B}"/>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2B3F4450-F7C4-B2B2-8656-32DE2AE758E1}"/>
              </a:ext>
            </a:extLst>
          </p:cNvPr>
          <p:cNvSpPr>
            <a:spLocks noGrp="1"/>
          </p:cNvSpPr>
          <p:nvPr>
            <p:ph type="sldNum" sz="quarter" idx="12"/>
          </p:nvPr>
        </p:nvSpPr>
        <p:spPr/>
        <p:txBody>
          <a:bodyPr/>
          <a:lstStyle/>
          <a:p>
            <a:fld id="{3A4C98BB-35A0-4DCE-9F04-ABD2D26A24B9}" type="slidenum">
              <a:rPr lang="da-DK" smtClean="0"/>
              <a:t>‹nr.›</a:t>
            </a:fld>
            <a:endParaRPr lang="da-DK"/>
          </a:p>
        </p:txBody>
      </p:sp>
    </p:spTree>
    <p:extLst>
      <p:ext uri="{BB962C8B-B14F-4D97-AF65-F5344CB8AC3E}">
        <p14:creationId xmlns:p14="http://schemas.microsoft.com/office/powerpoint/2010/main" val="3299205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9409A1-5882-AFB2-9DA1-4E68A4847A9C}"/>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EE8E3F4C-3641-A16C-EDEB-4810DF435122}"/>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46ABEF48-F69D-E3C9-F2A3-133205F311EE}"/>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6FCF9D17-B654-DA9E-5930-D639080C0448}"/>
              </a:ext>
            </a:extLst>
          </p:cNvPr>
          <p:cNvSpPr>
            <a:spLocks noGrp="1"/>
          </p:cNvSpPr>
          <p:nvPr>
            <p:ph type="dt" sz="half" idx="10"/>
          </p:nvPr>
        </p:nvSpPr>
        <p:spPr/>
        <p:txBody>
          <a:bodyPr/>
          <a:lstStyle/>
          <a:p>
            <a:fld id="{E7D8C025-ED5C-45CB-8A1F-68A8094836BB}" type="datetimeFigureOut">
              <a:rPr lang="da-DK" smtClean="0"/>
              <a:t>20-08-2024</a:t>
            </a:fld>
            <a:endParaRPr lang="da-DK"/>
          </a:p>
        </p:txBody>
      </p:sp>
      <p:sp>
        <p:nvSpPr>
          <p:cNvPr id="6" name="Pladsholder til sidefod 5">
            <a:extLst>
              <a:ext uri="{FF2B5EF4-FFF2-40B4-BE49-F238E27FC236}">
                <a16:creationId xmlns:a16="http://schemas.microsoft.com/office/drawing/2014/main" id="{691AD9B0-C753-95AF-03EC-9C136187FC9D}"/>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EAA1561C-2A84-D4B4-8EDC-7CE2961007F7}"/>
              </a:ext>
            </a:extLst>
          </p:cNvPr>
          <p:cNvSpPr>
            <a:spLocks noGrp="1"/>
          </p:cNvSpPr>
          <p:nvPr>
            <p:ph type="sldNum" sz="quarter" idx="12"/>
          </p:nvPr>
        </p:nvSpPr>
        <p:spPr/>
        <p:txBody>
          <a:bodyPr/>
          <a:lstStyle/>
          <a:p>
            <a:fld id="{3A4C98BB-35A0-4DCE-9F04-ABD2D26A24B9}" type="slidenum">
              <a:rPr lang="da-DK" smtClean="0"/>
              <a:t>‹nr.›</a:t>
            </a:fld>
            <a:endParaRPr lang="da-DK"/>
          </a:p>
        </p:txBody>
      </p:sp>
    </p:spTree>
    <p:extLst>
      <p:ext uri="{BB962C8B-B14F-4D97-AF65-F5344CB8AC3E}">
        <p14:creationId xmlns:p14="http://schemas.microsoft.com/office/powerpoint/2010/main" val="3996285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F5DCFD-529E-9C58-27A7-6BBBCEF1C905}"/>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36E616A7-072D-AAB5-C8E8-8F1C54C5D9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E7552B26-FE8F-FB72-C881-A7D7B75361F0}"/>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F9D5F580-6646-6DD5-106B-E041566350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3251E888-6B9A-63D9-8129-CC6FD76B0947}"/>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F2C1DBCE-20FB-837E-63CA-23DE48F13E2A}"/>
              </a:ext>
            </a:extLst>
          </p:cNvPr>
          <p:cNvSpPr>
            <a:spLocks noGrp="1"/>
          </p:cNvSpPr>
          <p:nvPr>
            <p:ph type="dt" sz="half" idx="10"/>
          </p:nvPr>
        </p:nvSpPr>
        <p:spPr/>
        <p:txBody>
          <a:bodyPr/>
          <a:lstStyle/>
          <a:p>
            <a:fld id="{E7D8C025-ED5C-45CB-8A1F-68A8094836BB}" type="datetimeFigureOut">
              <a:rPr lang="da-DK" smtClean="0"/>
              <a:t>20-08-2024</a:t>
            </a:fld>
            <a:endParaRPr lang="da-DK"/>
          </a:p>
        </p:txBody>
      </p:sp>
      <p:sp>
        <p:nvSpPr>
          <p:cNvPr id="8" name="Pladsholder til sidefod 7">
            <a:extLst>
              <a:ext uri="{FF2B5EF4-FFF2-40B4-BE49-F238E27FC236}">
                <a16:creationId xmlns:a16="http://schemas.microsoft.com/office/drawing/2014/main" id="{A0F86F37-0C72-D3A9-1AD1-42C39A10B698}"/>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DC3B9F8A-6268-19C9-0A52-6D44ECAFEB63}"/>
              </a:ext>
            </a:extLst>
          </p:cNvPr>
          <p:cNvSpPr>
            <a:spLocks noGrp="1"/>
          </p:cNvSpPr>
          <p:nvPr>
            <p:ph type="sldNum" sz="quarter" idx="12"/>
          </p:nvPr>
        </p:nvSpPr>
        <p:spPr/>
        <p:txBody>
          <a:bodyPr/>
          <a:lstStyle/>
          <a:p>
            <a:fld id="{3A4C98BB-35A0-4DCE-9F04-ABD2D26A24B9}" type="slidenum">
              <a:rPr lang="da-DK" smtClean="0"/>
              <a:t>‹nr.›</a:t>
            </a:fld>
            <a:endParaRPr lang="da-DK"/>
          </a:p>
        </p:txBody>
      </p:sp>
    </p:spTree>
    <p:extLst>
      <p:ext uri="{BB962C8B-B14F-4D97-AF65-F5344CB8AC3E}">
        <p14:creationId xmlns:p14="http://schemas.microsoft.com/office/powerpoint/2010/main" val="1643861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E214BD-C288-712F-6860-0762C60751ED}"/>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257E8394-24E8-5801-BDFE-94518F4EA2E8}"/>
              </a:ext>
            </a:extLst>
          </p:cNvPr>
          <p:cNvSpPr>
            <a:spLocks noGrp="1"/>
          </p:cNvSpPr>
          <p:nvPr>
            <p:ph type="dt" sz="half" idx="10"/>
          </p:nvPr>
        </p:nvSpPr>
        <p:spPr/>
        <p:txBody>
          <a:bodyPr/>
          <a:lstStyle/>
          <a:p>
            <a:fld id="{E7D8C025-ED5C-45CB-8A1F-68A8094836BB}" type="datetimeFigureOut">
              <a:rPr lang="da-DK" smtClean="0"/>
              <a:t>20-08-2024</a:t>
            </a:fld>
            <a:endParaRPr lang="da-DK"/>
          </a:p>
        </p:txBody>
      </p:sp>
      <p:sp>
        <p:nvSpPr>
          <p:cNvPr id="4" name="Pladsholder til sidefod 3">
            <a:extLst>
              <a:ext uri="{FF2B5EF4-FFF2-40B4-BE49-F238E27FC236}">
                <a16:creationId xmlns:a16="http://schemas.microsoft.com/office/drawing/2014/main" id="{580B6132-A16E-CCB2-003D-01ABDB667BA6}"/>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5BADCAA0-FB78-36F8-6483-2331796F648D}"/>
              </a:ext>
            </a:extLst>
          </p:cNvPr>
          <p:cNvSpPr>
            <a:spLocks noGrp="1"/>
          </p:cNvSpPr>
          <p:nvPr>
            <p:ph type="sldNum" sz="quarter" idx="12"/>
          </p:nvPr>
        </p:nvSpPr>
        <p:spPr/>
        <p:txBody>
          <a:bodyPr/>
          <a:lstStyle/>
          <a:p>
            <a:fld id="{3A4C98BB-35A0-4DCE-9F04-ABD2D26A24B9}" type="slidenum">
              <a:rPr lang="da-DK" smtClean="0"/>
              <a:t>‹nr.›</a:t>
            </a:fld>
            <a:endParaRPr lang="da-DK"/>
          </a:p>
        </p:txBody>
      </p:sp>
    </p:spTree>
    <p:extLst>
      <p:ext uri="{BB962C8B-B14F-4D97-AF65-F5344CB8AC3E}">
        <p14:creationId xmlns:p14="http://schemas.microsoft.com/office/powerpoint/2010/main" val="1270745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E7F13312-2643-86D5-95A3-1D7BD5D88A5E}"/>
              </a:ext>
            </a:extLst>
          </p:cNvPr>
          <p:cNvSpPr>
            <a:spLocks noGrp="1"/>
          </p:cNvSpPr>
          <p:nvPr>
            <p:ph type="dt" sz="half" idx="10"/>
          </p:nvPr>
        </p:nvSpPr>
        <p:spPr/>
        <p:txBody>
          <a:bodyPr/>
          <a:lstStyle/>
          <a:p>
            <a:fld id="{E7D8C025-ED5C-45CB-8A1F-68A8094836BB}" type="datetimeFigureOut">
              <a:rPr lang="da-DK" smtClean="0"/>
              <a:t>20-08-2024</a:t>
            </a:fld>
            <a:endParaRPr lang="da-DK"/>
          </a:p>
        </p:txBody>
      </p:sp>
      <p:sp>
        <p:nvSpPr>
          <p:cNvPr id="3" name="Pladsholder til sidefod 2">
            <a:extLst>
              <a:ext uri="{FF2B5EF4-FFF2-40B4-BE49-F238E27FC236}">
                <a16:creationId xmlns:a16="http://schemas.microsoft.com/office/drawing/2014/main" id="{33A3DCE6-8D09-1AA0-815F-178F99EDB0A4}"/>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E39C4096-C0DA-ACD4-BA68-9F8AB85AA386}"/>
              </a:ext>
            </a:extLst>
          </p:cNvPr>
          <p:cNvSpPr>
            <a:spLocks noGrp="1"/>
          </p:cNvSpPr>
          <p:nvPr>
            <p:ph type="sldNum" sz="quarter" idx="12"/>
          </p:nvPr>
        </p:nvSpPr>
        <p:spPr/>
        <p:txBody>
          <a:bodyPr/>
          <a:lstStyle/>
          <a:p>
            <a:fld id="{3A4C98BB-35A0-4DCE-9F04-ABD2D26A24B9}" type="slidenum">
              <a:rPr lang="da-DK" smtClean="0"/>
              <a:t>‹nr.›</a:t>
            </a:fld>
            <a:endParaRPr lang="da-DK"/>
          </a:p>
        </p:txBody>
      </p:sp>
    </p:spTree>
    <p:extLst>
      <p:ext uri="{BB962C8B-B14F-4D97-AF65-F5344CB8AC3E}">
        <p14:creationId xmlns:p14="http://schemas.microsoft.com/office/powerpoint/2010/main" val="2176367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1B7508-C405-5AA9-D282-4BF61F35F790}"/>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F9A2C25F-D343-21F1-BA4E-BD51CADFD3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C9D47FBF-14CE-AD96-1570-A2057A54F2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F94BEED3-456E-BF5B-1F2D-54FA6EFF12A2}"/>
              </a:ext>
            </a:extLst>
          </p:cNvPr>
          <p:cNvSpPr>
            <a:spLocks noGrp="1"/>
          </p:cNvSpPr>
          <p:nvPr>
            <p:ph type="dt" sz="half" idx="10"/>
          </p:nvPr>
        </p:nvSpPr>
        <p:spPr/>
        <p:txBody>
          <a:bodyPr/>
          <a:lstStyle/>
          <a:p>
            <a:fld id="{E7D8C025-ED5C-45CB-8A1F-68A8094836BB}" type="datetimeFigureOut">
              <a:rPr lang="da-DK" smtClean="0"/>
              <a:t>20-08-2024</a:t>
            </a:fld>
            <a:endParaRPr lang="da-DK"/>
          </a:p>
        </p:txBody>
      </p:sp>
      <p:sp>
        <p:nvSpPr>
          <p:cNvPr id="6" name="Pladsholder til sidefod 5">
            <a:extLst>
              <a:ext uri="{FF2B5EF4-FFF2-40B4-BE49-F238E27FC236}">
                <a16:creationId xmlns:a16="http://schemas.microsoft.com/office/drawing/2014/main" id="{23D74184-45EE-ECFA-3E59-EF99C9D602C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7982FF38-81DF-AA71-6E04-1B2FF1AB37B1}"/>
              </a:ext>
            </a:extLst>
          </p:cNvPr>
          <p:cNvSpPr>
            <a:spLocks noGrp="1"/>
          </p:cNvSpPr>
          <p:nvPr>
            <p:ph type="sldNum" sz="quarter" idx="12"/>
          </p:nvPr>
        </p:nvSpPr>
        <p:spPr/>
        <p:txBody>
          <a:bodyPr/>
          <a:lstStyle/>
          <a:p>
            <a:fld id="{3A4C98BB-35A0-4DCE-9F04-ABD2D26A24B9}" type="slidenum">
              <a:rPr lang="da-DK" smtClean="0"/>
              <a:t>‹nr.›</a:t>
            </a:fld>
            <a:endParaRPr lang="da-DK"/>
          </a:p>
        </p:txBody>
      </p:sp>
    </p:spTree>
    <p:extLst>
      <p:ext uri="{BB962C8B-B14F-4D97-AF65-F5344CB8AC3E}">
        <p14:creationId xmlns:p14="http://schemas.microsoft.com/office/powerpoint/2010/main" val="917340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8368AD-E4D9-D3EE-8CC4-53581752F158}"/>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440E2706-7426-BD75-39E1-8BE2A77294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4CFB3E9F-78BE-7DA4-72C6-8A18A7C9AE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63445D8E-7D3A-98A2-4C21-8C15A9AA698B}"/>
              </a:ext>
            </a:extLst>
          </p:cNvPr>
          <p:cNvSpPr>
            <a:spLocks noGrp="1"/>
          </p:cNvSpPr>
          <p:nvPr>
            <p:ph type="dt" sz="half" idx="10"/>
          </p:nvPr>
        </p:nvSpPr>
        <p:spPr/>
        <p:txBody>
          <a:bodyPr/>
          <a:lstStyle/>
          <a:p>
            <a:fld id="{E7D8C025-ED5C-45CB-8A1F-68A8094836BB}" type="datetimeFigureOut">
              <a:rPr lang="da-DK" smtClean="0"/>
              <a:t>20-08-2024</a:t>
            </a:fld>
            <a:endParaRPr lang="da-DK"/>
          </a:p>
        </p:txBody>
      </p:sp>
      <p:sp>
        <p:nvSpPr>
          <p:cNvPr id="6" name="Pladsholder til sidefod 5">
            <a:extLst>
              <a:ext uri="{FF2B5EF4-FFF2-40B4-BE49-F238E27FC236}">
                <a16:creationId xmlns:a16="http://schemas.microsoft.com/office/drawing/2014/main" id="{F1B706C9-90C2-8B2A-AA6D-4913E3E73620}"/>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92625655-BEA1-1487-11FF-042E35C76AD2}"/>
              </a:ext>
            </a:extLst>
          </p:cNvPr>
          <p:cNvSpPr>
            <a:spLocks noGrp="1"/>
          </p:cNvSpPr>
          <p:nvPr>
            <p:ph type="sldNum" sz="quarter" idx="12"/>
          </p:nvPr>
        </p:nvSpPr>
        <p:spPr/>
        <p:txBody>
          <a:bodyPr/>
          <a:lstStyle/>
          <a:p>
            <a:fld id="{3A4C98BB-35A0-4DCE-9F04-ABD2D26A24B9}" type="slidenum">
              <a:rPr lang="da-DK" smtClean="0"/>
              <a:t>‹nr.›</a:t>
            </a:fld>
            <a:endParaRPr lang="da-DK"/>
          </a:p>
        </p:txBody>
      </p:sp>
    </p:spTree>
    <p:extLst>
      <p:ext uri="{BB962C8B-B14F-4D97-AF65-F5344CB8AC3E}">
        <p14:creationId xmlns:p14="http://schemas.microsoft.com/office/powerpoint/2010/main" val="1638479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EAC661ED-5FF1-BFBD-B0E5-B8257203B3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D1104C55-D9E1-EDAD-44C4-609EE4D616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8B55D57D-9771-31C4-A7D0-51A0100C31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7D8C025-ED5C-45CB-8A1F-68A8094836BB}" type="datetimeFigureOut">
              <a:rPr lang="da-DK" smtClean="0"/>
              <a:t>20-08-2024</a:t>
            </a:fld>
            <a:endParaRPr lang="da-DK"/>
          </a:p>
        </p:txBody>
      </p:sp>
      <p:sp>
        <p:nvSpPr>
          <p:cNvPr id="5" name="Pladsholder til sidefod 4">
            <a:extLst>
              <a:ext uri="{FF2B5EF4-FFF2-40B4-BE49-F238E27FC236}">
                <a16:creationId xmlns:a16="http://schemas.microsoft.com/office/drawing/2014/main" id="{88773501-C6F5-1E88-0393-DB62F06C9A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a-DK"/>
          </a:p>
        </p:txBody>
      </p:sp>
      <p:sp>
        <p:nvSpPr>
          <p:cNvPr id="6" name="Pladsholder til slidenummer 5">
            <a:extLst>
              <a:ext uri="{FF2B5EF4-FFF2-40B4-BE49-F238E27FC236}">
                <a16:creationId xmlns:a16="http://schemas.microsoft.com/office/drawing/2014/main" id="{AE585D8D-B02B-042E-B0A0-BF17AEFAEC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A4C98BB-35A0-4DCE-9F04-ABD2D26A24B9}" type="slidenum">
              <a:rPr lang="da-DK" smtClean="0"/>
              <a:t>‹nr.›</a:t>
            </a:fld>
            <a:endParaRPr lang="da-DK"/>
          </a:p>
        </p:txBody>
      </p:sp>
    </p:spTree>
    <p:extLst>
      <p:ext uri="{BB962C8B-B14F-4D97-AF65-F5344CB8AC3E}">
        <p14:creationId xmlns:p14="http://schemas.microsoft.com/office/powerpoint/2010/main" val="21685938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sv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4.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4.sv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4.sv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6CC5242E-C3A1-5B7E-DCA5-FFC7380D166A}"/>
              </a:ext>
            </a:extLst>
          </p:cNvPr>
          <p:cNvSpPr/>
          <p:nvPr/>
        </p:nvSpPr>
        <p:spPr>
          <a:xfrm>
            <a:off x="0" y="0"/>
            <a:ext cx="12192000" cy="6858000"/>
          </a:xfrm>
          <a:prstGeom prst="rect">
            <a:avLst/>
          </a:prstGeom>
          <a:solidFill>
            <a:srgbClr val="00AB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EEA06C7E-107A-B932-67DC-95358E685508}"/>
              </a:ext>
            </a:extLst>
          </p:cNvPr>
          <p:cNvSpPr/>
          <p:nvPr/>
        </p:nvSpPr>
        <p:spPr>
          <a:xfrm>
            <a:off x="-3810000" y="-2501900"/>
            <a:ext cx="14554200" cy="11861800"/>
          </a:xfrm>
          <a:prstGeom prst="rect">
            <a:avLst/>
          </a:prstGeom>
          <a:solidFill>
            <a:schemeClr val="bg1"/>
          </a:solidFill>
          <a:ln>
            <a:noFill/>
          </a:ln>
          <a:effectLst>
            <a:softEdge rad="1270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Titel 1">
            <a:extLst>
              <a:ext uri="{FF2B5EF4-FFF2-40B4-BE49-F238E27FC236}">
                <a16:creationId xmlns:a16="http://schemas.microsoft.com/office/drawing/2014/main" id="{0DAF11F0-2E02-2D4D-0D85-705088BF590A}"/>
              </a:ext>
            </a:extLst>
          </p:cNvPr>
          <p:cNvSpPr>
            <a:spLocks noGrp="1"/>
          </p:cNvSpPr>
          <p:nvPr>
            <p:ph type="ctrTitle"/>
          </p:nvPr>
        </p:nvSpPr>
        <p:spPr>
          <a:xfrm>
            <a:off x="584201" y="2848227"/>
            <a:ext cx="7797800" cy="2387600"/>
          </a:xfrm>
        </p:spPr>
        <p:txBody>
          <a:bodyPr>
            <a:normAutofit fontScale="90000"/>
          </a:bodyPr>
          <a:lstStyle/>
          <a:p>
            <a:pPr algn="l"/>
            <a:r>
              <a:rPr lang="da-DK" b="1" dirty="0">
                <a:latin typeface="Roboto Slab" pitchFamily="2" charset="0"/>
                <a:ea typeface="Roboto Slab" pitchFamily="2" charset="0"/>
              </a:rPr>
              <a:t>Klubbens guide til</a:t>
            </a:r>
            <a:br>
              <a:rPr lang="da-DK" b="1" dirty="0">
                <a:latin typeface="Roboto Slab" pitchFamily="2" charset="0"/>
                <a:ea typeface="Roboto Slab" pitchFamily="2" charset="0"/>
              </a:rPr>
            </a:br>
            <a:r>
              <a:rPr lang="da-DK" sz="9800" b="1" dirty="0">
                <a:solidFill>
                  <a:srgbClr val="00AB76"/>
                </a:solidFill>
                <a:latin typeface="Roboto Slab" pitchFamily="2" charset="0"/>
                <a:ea typeface="Roboto Slab" pitchFamily="2" charset="0"/>
              </a:rPr>
              <a:t>Flere medlemmer</a:t>
            </a:r>
            <a:endParaRPr lang="da-DK" sz="9800" b="1" dirty="0">
              <a:latin typeface="Roboto Slab" pitchFamily="2" charset="0"/>
              <a:ea typeface="Roboto Slab" pitchFamily="2" charset="0"/>
            </a:endParaRPr>
          </a:p>
        </p:txBody>
      </p:sp>
      <p:pic>
        <p:nvPicPr>
          <p:cNvPr id="7" name="Billede 6" descr="Et billede, der indeholder Font/skrifttype, Grafik, logo, grafisk design&#10;&#10;Automatisk genereret beskrivelse">
            <a:extLst>
              <a:ext uri="{FF2B5EF4-FFF2-40B4-BE49-F238E27FC236}">
                <a16:creationId xmlns:a16="http://schemas.microsoft.com/office/drawing/2014/main" id="{378C3951-2345-CE8D-E0F4-4193DA5459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563" y="506388"/>
            <a:ext cx="1143000" cy="719666"/>
          </a:xfrm>
          <a:prstGeom prst="rect">
            <a:avLst/>
          </a:prstGeom>
        </p:spPr>
      </p:pic>
      <p:pic>
        <p:nvPicPr>
          <p:cNvPr id="9" name="Billede 8" descr="Et billede, der indeholder udendørs, tøj, jungle, person&#10;&#10;Automatisk genereret beskrivelse">
            <a:extLst>
              <a:ext uri="{FF2B5EF4-FFF2-40B4-BE49-F238E27FC236}">
                <a16:creationId xmlns:a16="http://schemas.microsoft.com/office/drawing/2014/main" id="{3B02CD24-1163-558F-7C7F-E85481E887AD}"/>
              </a:ext>
            </a:extLst>
          </p:cNvPr>
          <p:cNvPicPr>
            <a:picLocks noChangeAspect="1"/>
          </p:cNvPicPr>
          <p:nvPr/>
        </p:nvPicPr>
        <p:blipFill rotWithShape="1">
          <a:blip r:embed="rId4">
            <a:extLst>
              <a:ext uri="{28A0092B-C50C-407E-A947-70E740481C1C}">
                <a14:useLocalDpi xmlns:a14="http://schemas.microsoft.com/office/drawing/2010/main" val="0"/>
              </a:ext>
            </a:extLst>
          </a:blip>
          <a:srcRect l="20212" r="39872"/>
          <a:stretch/>
        </p:blipFill>
        <p:spPr>
          <a:xfrm>
            <a:off x="8578026" y="877404"/>
            <a:ext cx="3055173" cy="5103191"/>
          </a:xfrm>
          <a:prstGeom prst="rect">
            <a:avLst/>
          </a:prstGeom>
        </p:spPr>
      </p:pic>
    </p:spTree>
    <p:extLst>
      <p:ext uri="{BB962C8B-B14F-4D97-AF65-F5344CB8AC3E}">
        <p14:creationId xmlns:p14="http://schemas.microsoft.com/office/powerpoint/2010/main" val="1759895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798294" y="1053701"/>
            <a:ext cx="266130" cy="266356"/>
          </a:xfrm>
          <a:custGeom>
            <a:avLst/>
            <a:gdLst/>
            <a:ahLst/>
            <a:cxnLst/>
            <a:rect l="l" t="t" r="r" b="b"/>
            <a:pathLst>
              <a:path w="399195" h="399534">
                <a:moveTo>
                  <a:pt x="0" y="0"/>
                </a:moveTo>
                <a:lnTo>
                  <a:pt x="399195" y="0"/>
                </a:lnTo>
                <a:lnTo>
                  <a:pt x="399195" y="399534"/>
                </a:lnTo>
                <a:lnTo>
                  <a:pt x="0" y="399534"/>
                </a:lnTo>
                <a:lnTo>
                  <a:pt x="0" y="0"/>
                </a:lnTo>
                <a:close/>
              </a:path>
            </a:pathLst>
          </a:custGeom>
          <a:blipFill>
            <a:blip r:embed="rId3">
              <a:extLst>
                <a:ext uri="{96DAC541-7B7A-43D3-8B79-37D633B846F1}">
                  <asvg:svgBlip xmlns:asvg="http://schemas.microsoft.com/office/drawing/2016/SVG/main" r:embed="rId4"/>
                </a:ext>
              </a:extLst>
            </a:blip>
            <a:stretch>
              <a:fillRect l="-50" r="-34"/>
            </a:stretch>
          </a:blipFill>
        </p:spPr>
        <p:txBody>
          <a:bodyPr/>
          <a:lstStyle/>
          <a:p>
            <a:endParaRPr lang="da-DK"/>
          </a:p>
        </p:txBody>
      </p:sp>
      <p:grpSp>
        <p:nvGrpSpPr>
          <p:cNvPr id="3" name="Group 3"/>
          <p:cNvGrpSpPr/>
          <p:nvPr/>
        </p:nvGrpSpPr>
        <p:grpSpPr>
          <a:xfrm>
            <a:off x="1445597" y="963042"/>
            <a:ext cx="3715319" cy="1909452"/>
            <a:chOff x="0" y="-28575"/>
            <a:chExt cx="7430639" cy="3818904"/>
          </a:xfrm>
        </p:grpSpPr>
        <p:sp>
          <p:nvSpPr>
            <p:cNvPr id="4" name="TextBox 4"/>
            <p:cNvSpPr txBox="1"/>
            <p:nvPr/>
          </p:nvSpPr>
          <p:spPr>
            <a:xfrm>
              <a:off x="0" y="961863"/>
              <a:ext cx="7430639" cy="2828466"/>
            </a:xfrm>
            <a:prstGeom prst="rect">
              <a:avLst/>
            </a:prstGeom>
          </p:spPr>
          <p:txBody>
            <a:bodyPr lIns="0" tIns="0" rIns="0" bIns="0" rtlCol="0" anchor="t">
              <a:spAutoFit/>
            </a:bodyPr>
            <a:lstStyle/>
            <a:p>
              <a:pPr>
                <a:lnSpc>
                  <a:spcPts val="2800"/>
                </a:lnSpc>
              </a:pPr>
              <a:r>
                <a:rPr lang="en-US" sz="2000" dirty="0" err="1">
                  <a:solidFill>
                    <a:srgbClr val="000000"/>
                  </a:solidFill>
                  <a:latin typeface="Clear Sans"/>
                  <a:ea typeface="Clear Sans"/>
                  <a:cs typeface="Clear Sans"/>
                  <a:sym typeface="Clear Sans"/>
                </a:rPr>
                <a:t>Giv</a:t>
              </a:r>
              <a:r>
                <a:rPr lang="en-US" sz="2000" dirty="0">
                  <a:solidFill>
                    <a:srgbClr val="000000"/>
                  </a:solidFill>
                  <a:latin typeface="Clear Sans"/>
                  <a:ea typeface="Clear Sans"/>
                  <a:cs typeface="Clear Sans"/>
                  <a:sym typeface="Clear Sans"/>
                </a:rPr>
                <a:t> de </a:t>
              </a:r>
              <a:r>
                <a:rPr lang="en-US" sz="2000" dirty="0" err="1">
                  <a:solidFill>
                    <a:srgbClr val="000000"/>
                  </a:solidFill>
                  <a:latin typeface="Clear Sans"/>
                  <a:ea typeface="Clear Sans"/>
                  <a:cs typeface="Clear Sans"/>
                  <a:sym typeface="Clear Sans"/>
                </a:rPr>
                <a:t>erfarne</a:t>
              </a:r>
              <a:r>
                <a:rPr lang="en-US" sz="2000" dirty="0">
                  <a:solidFill>
                    <a:srgbClr val="000000"/>
                  </a:solidFill>
                  <a:latin typeface="Clear Sans"/>
                  <a:ea typeface="Clear Sans"/>
                  <a:cs typeface="Clear Sans"/>
                  <a:sym typeface="Clear Sans"/>
                </a:rPr>
                <a:t> 4H-børn </a:t>
              </a:r>
              <a:r>
                <a:rPr lang="en-US" sz="2000" dirty="0" err="1">
                  <a:solidFill>
                    <a:srgbClr val="000000"/>
                  </a:solidFill>
                  <a:latin typeface="Clear Sans"/>
                  <a:ea typeface="Clear Sans"/>
                  <a:cs typeface="Clear Sans"/>
                  <a:sym typeface="Clear Sans"/>
                </a:rPr>
                <a:t>medansvar</a:t>
              </a:r>
              <a:r>
                <a:rPr lang="en-US" sz="2000" dirty="0">
                  <a:solidFill>
                    <a:srgbClr val="000000"/>
                  </a:solidFill>
                  <a:latin typeface="Clear Sans"/>
                  <a:ea typeface="Clear Sans"/>
                  <a:cs typeface="Clear Sans"/>
                  <a:sym typeface="Clear Sans"/>
                </a:rPr>
                <a:t> for at </a:t>
              </a:r>
              <a:r>
                <a:rPr lang="en-US" sz="2000" dirty="0" err="1">
                  <a:solidFill>
                    <a:srgbClr val="000000"/>
                  </a:solidFill>
                  <a:latin typeface="Clear Sans"/>
                  <a:ea typeface="Clear Sans"/>
                  <a:cs typeface="Clear Sans"/>
                  <a:sym typeface="Clear Sans"/>
                </a:rPr>
                <a:t>tage</a:t>
              </a:r>
              <a:r>
                <a:rPr lang="en-US" sz="2000" dirty="0">
                  <a:solidFill>
                    <a:srgbClr val="000000"/>
                  </a:solidFill>
                  <a:latin typeface="Clear Sans"/>
                  <a:ea typeface="Clear Sans"/>
                  <a:cs typeface="Clear Sans"/>
                  <a:sym typeface="Clear Sans"/>
                </a:rPr>
                <a:t> </a:t>
              </a:r>
              <a:r>
                <a:rPr lang="en-US" sz="2000" dirty="0" err="1">
                  <a:solidFill>
                    <a:srgbClr val="000000"/>
                  </a:solidFill>
                  <a:latin typeface="Clear Sans"/>
                  <a:ea typeface="Clear Sans"/>
                  <a:cs typeface="Clear Sans"/>
                  <a:sym typeface="Clear Sans"/>
                </a:rPr>
                <a:t>godt</a:t>
              </a:r>
              <a:r>
                <a:rPr lang="en-US" sz="2000" dirty="0">
                  <a:solidFill>
                    <a:srgbClr val="000000"/>
                  </a:solidFill>
                  <a:latin typeface="Clear Sans"/>
                  <a:ea typeface="Clear Sans"/>
                  <a:cs typeface="Clear Sans"/>
                  <a:sym typeface="Clear Sans"/>
                </a:rPr>
                <a:t> </a:t>
              </a:r>
              <a:r>
                <a:rPr lang="en-US" sz="2000" dirty="0" err="1">
                  <a:solidFill>
                    <a:srgbClr val="000000"/>
                  </a:solidFill>
                  <a:latin typeface="Clear Sans"/>
                  <a:ea typeface="Clear Sans"/>
                  <a:cs typeface="Clear Sans"/>
                  <a:sym typeface="Clear Sans"/>
                </a:rPr>
                <a:t>imod</a:t>
              </a:r>
              <a:r>
                <a:rPr lang="en-US" sz="2000" dirty="0">
                  <a:solidFill>
                    <a:srgbClr val="000000"/>
                  </a:solidFill>
                  <a:latin typeface="Clear Sans"/>
                  <a:ea typeface="Clear Sans"/>
                  <a:cs typeface="Clear Sans"/>
                  <a:sym typeface="Clear Sans"/>
                </a:rPr>
                <a:t> de nye </a:t>
              </a:r>
              <a:r>
                <a:rPr lang="en-US" sz="2000" dirty="0" err="1">
                  <a:solidFill>
                    <a:srgbClr val="000000"/>
                  </a:solidFill>
                  <a:latin typeface="Clear Sans"/>
                  <a:ea typeface="Clear Sans"/>
                  <a:cs typeface="Clear Sans"/>
                  <a:sym typeface="Clear Sans"/>
                </a:rPr>
                <a:t>børn</a:t>
              </a:r>
              <a:r>
                <a:rPr lang="en-US" sz="2000" dirty="0">
                  <a:solidFill>
                    <a:srgbClr val="000000"/>
                  </a:solidFill>
                  <a:latin typeface="Clear Sans"/>
                  <a:ea typeface="Clear Sans"/>
                  <a:cs typeface="Clear Sans"/>
                  <a:sym typeface="Clear Sans"/>
                </a:rPr>
                <a:t>. De </a:t>
              </a:r>
              <a:r>
                <a:rPr lang="en-US" sz="2000" dirty="0" err="1">
                  <a:solidFill>
                    <a:srgbClr val="000000"/>
                  </a:solidFill>
                  <a:latin typeface="Clear Sans"/>
                  <a:ea typeface="Clear Sans"/>
                  <a:cs typeface="Clear Sans"/>
                  <a:sym typeface="Clear Sans"/>
                </a:rPr>
                <a:t>kan</a:t>
              </a:r>
              <a:r>
                <a:rPr lang="en-US" sz="2000" dirty="0">
                  <a:solidFill>
                    <a:srgbClr val="000000"/>
                  </a:solidFill>
                  <a:latin typeface="Clear Sans"/>
                  <a:ea typeface="Clear Sans"/>
                  <a:cs typeface="Clear Sans"/>
                  <a:sym typeface="Clear Sans"/>
                </a:rPr>
                <a:t> </a:t>
              </a:r>
              <a:r>
                <a:rPr lang="en-US" sz="2000" dirty="0" err="1">
                  <a:solidFill>
                    <a:srgbClr val="000000"/>
                  </a:solidFill>
                  <a:latin typeface="Clear Sans"/>
                  <a:ea typeface="Clear Sans"/>
                  <a:cs typeface="Clear Sans"/>
                  <a:sym typeface="Clear Sans"/>
                </a:rPr>
                <a:t>bl.a</a:t>
              </a:r>
              <a:r>
                <a:rPr lang="en-US" sz="2000" dirty="0">
                  <a:solidFill>
                    <a:srgbClr val="000000"/>
                  </a:solidFill>
                  <a:latin typeface="Clear Sans"/>
                  <a:ea typeface="Clear Sans"/>
                  <a:cs typeface="Clear Sans"/>
                  <a:sym typeface="Clear Sans"/>
                </a:rPr>
                <a:t>. </a:t>
              </a:r>
              <a:r>
                <a:rPr lang="en-US" sz="2000" dirty="0" err="1">
                  <a:solidFill>
                    <a:srgbClr val="000000"/>
                  </a:solidFill>
                  <a:latin typeface="Clear Sans"/>
                  <a:ea typeface="Clear Sans"/>
                  <a:cs typeface="Clear Sans"/>
                  <a:sym typeface="Clear Sans"/>
                </a:rPr>
                <a:t>sidemandsoplære</a:t>
              </a:r>
              <a:r>
                <a:rPr lang="en-US" sz="2000" dirty="0">
                  <a:solidFill>
                    <a:srgbClr val="000000"/>
                  </a:solidFill>
                  <a:latin typeface="Clear Sans"/>
                  <a:ea typeface="Clear Sans"/>
                  <a:cs typeface="Clear Sans"/>
                  <a:sym typeface="Clear Sans"/>
                </a:rPr>
                <a:t> </a:t>
              </a:r>
              <a:r>
                <a:rPr lang="en-US" sz="2000" dirty="0" err="1">
                  <a:solidFill>
                    <a:srgbClr val="000000"/>
                  </a:solidFill>
                  <a:latin typeface="Clear Sans"/>
                  <a:ea typeface="Clear Sans"/>
                  <a:cs typeface="Clear Sans"/>
                  <a:sym typeface="Clear Sans"/>
                </a:rPr>
                <a:t>eller</a:t>
              </a:r>
              <a:r>
                <a:rPr lang="en-US" sz="2000" dirty="0">
                  <a:solidFill>
                    <a:srgbClr val="000000"/>
                  </a:solidFill>
                  <a:latin typeface="Clear Sans"/>
                  <a:ea typeface="Clear Sans"/>
                  <a:cs typeface="Clear Sans"/>
                  <a:sym typeface="Clear Sans"/>
                </a:rPr>
                <a:t> give </a:t>
              </a:r>
              <a:r>
                <a:rPr lang="en-US" sz="2000" dirty="0" err="1">
                  <a:solidFill>
                    <a:srgbClr val="000000"/>
                  </a:solidFill>
                  <a:latin typeface="Clear Sans"/>
                  <a:ea typeface="Clear Sans"/>
                  <a:cs typeface="Clear Sans"/>
                  <a:sym typeface="Clear Sans"/>
                </a:rPr>
                <a:t>en</a:t>
              </a:r>
              <a:r>
                <a:rPr lang="en-US" sz="2000" dirty="0">
                  <a:solidFill>
                    <a:srgbClr val="000000"/>
                  </a:solidFill>
                  <a:latin typeface="Clear Sans"/>
                  <a:ea typeface="Clear Sans"/>
                  <a:cs typeface="Clear Sans"/>
                  <a:sym typeface="Clear Sans"/>
                </a:rPr>
                <a:t> </a:t>
              </a:r>
              <a:r>
                <a:rPr lang="en-US" sz="2000" dirty="0" err="1">
                  <a:solidFill>
                    <a:srgbClr val="000000"/>
                  </a:solidFill>
                  <a:latin typeface="Clear Sans"/>
                  <a:ea typeface="Clear Sans"/>
                  <a:cs typeface="Clear Sans"/>
                  <a:sym typeface="Clear Sans"/>
                </a:rPr>
                <a:t>rundvisning</a:t>
              </a:r>
              <a:r>
                <a:rPr lang="en-US" sz="2000" dirty="0">
                  <a:solidFill>
                    <a:srgbClr val="000000"/>
                  </a:solidFill>
                  <a:latin typeface="Clear Sans"/>
                  <a:ea typeface="Clear Sans"/>
                  <a:cs typeface="Clear Sans"/>
                  <a:sym typeface="Clear Sans"/>
                </a:rPr>
                <a:t>.</a:t>
              </a:r>
            </a:p>
          </p:txBody>
        </p:sp>
        <p:sp>
          <p:nvSpPr>
            <p:cNvPr id="5" name="TextBox 5"/>
            <p:cNvSpPr txBox="1"/>
            <p:nvPr/>
          </p:nvSpPr>
          <p:spPr>
            <a:xfrm>
              <a:off x="0" y="-28575"/>
              <a:ext cx="7430639" cy="635558"/>
            </a:xfrm>
            <a:prstGeom prst="rect">
              <a:avLst/>
            </a:prstGeom>
          </p:spPr>
          <p:txBody>
            <a:bodyPr lIns="0" tIns="0" rIns="0" bIns="0" rtlCol="0" anchor="t">
              <a:spAutoFit/>
            </a:bodyPr>
            <a:lstStyle/>
            <a:p>
              <a:pPr>
                <a:lnSpc>
                  <a:spcPts val="2600"/>
                </a:lnSpc>
              </a:pPr>
              <a:r>
                <a:rPr lang="en-US" sz="2000" spc="80" dirty="0">
                  <a:solidFill>
                    <a:srgbClr val="000000"/>
                  </a:solidFill>
                  <a:latin typeface="Clear Sans"/>
                  <a:ea typeface="Clear Sans"/>
                  <a:cs typeface="Clear Sans"/>
                  <a:sym typeface="Clear Sans"/>
                </a:rPr>
                <a:t>BØRNEAMBASSADØRER</a:t>
              </a:r>
            </a:p>
          </p:txBody>
        </p:sp>
      </p:grpSp>
      <p:sp>
        <p:nvSpPr>
          <p:cNvPr id="6" name="Freeform 6"/>
          <p:cNvSpPr/>
          <p:nvPr/>
        </p:nvSpPr>
        <p:spPr>
          <a:xfrm rot="5400000">
            <a:off x="798294" y="4101337"/>
            <a:ext cx="266130" cy="266356"/>
          </a:xfrm>
          <a:custGeom>
            <a:avLst/>
            <a:gdLst/>
            <a:ahLst/>
            <a:cxnLst/>
            <a:rect l="l" t="t" r="r" b="b"/>
            <a:pathLst>
              <a:path w="399195" h="399534">
                <a:moveTo>
                  <a:pt x="0" y="0"/>
                </a:moveTo>
                <a:lnTo>
                  <a:pt x="399195" y="0"/>
                </a:lnTo>
                <a:lnTo>
                  <a:pt x="399195" y="399535"/>
                </a:lnTo>
                <a:lnTo>
                  <a:pt x="0" y="399535"/>
                </a:lnTo>
                <a:lnTo>
                  <a:pt x="0" y="0"/>
                </a:lnTo>
                <a:close/>
              </a:path>
            </a:pathLst>
          </a:custGeom>
          <a:blipFill>
            <a:blip r:embed="rId3">
              <a:extLst>
                <a:ext uri="{96DAC541-7B7A-43D3-8B79-37D633B846F1}">
                  <asvg:svgBlip xmlns:asvg="http://schemas.microsoft.com/office/drawing/2016/SVG/main" r:embed="rId4"/>
                </a:ext>
              </a:extLst>
            </a:blip>
            <a:stretch>
              <a:fillRect l="-50" r="-34"/>
            </a:stretch>
          </a:blipFill>
        </p:spPr>
        <p:txBody>
          <a:bodyPr/>
          <a:lstStyle/>
          <a:p>
            <a:endParaRPr lang="da-DK"/>
          </a:p>
        </p:txBody>
      </p:sp>
      <p:grpSp>
        <p:nvGrpSpPr>
          <p:cNvPr id="7" name="Group 7"/>
          <p:cNvGrpSpPr/>
          <p:nvPr/>
        </p:nvGrpSpPr>
        <p:grpSpPr>
          <a:xfrm>
            <a:off x="1445597" y="4010678"/>
            <a:ext cx="3715319" cy="2239652"/>
            <a:chOff x="0" y="-28575"/>
            <a:chExt cx="7430639" cy="4479307"/>
          </a:xfrm>
        </p:grpSpPr>
        <p:sp>
          <p:nvSpPr>
            <p:cNvPr id="8" name="TextBox 8"/>
            <p:cNvSpPr txBox="1"/>
            <p:nvPr/>
          </p:nvSpPr>
          <p:spPr>
            <a:xfrm>
              <a:off x="0" y="1622264"/>
              <a:ext cx="7430639" cy="2828468"/>
            </a:xfrm>
            <a:prstGeom prst="rect">
              <a:avLst/>
            </a:prstGeom>
          </p:spPr>
          <p:txBody>
            <a:bodyPr lIns="0" tIns="0" rIns="0" bIns="0" rtlCol="0" anchor="t">
              <a:spAutoFit/>
            </a:bodyPr>
            <a:lstStyle/>
            <a:p>
              <a:pPr>
                <a:lnSpc>
                  <a:spcPts val="2800"/>
                </a:lnSpc>
              </a:pPr>
              <a:r>
                <a:rPr lang="en-US" sz="2000" dirty="0" err="1">
                  <a:solidFill>
                    <a:srgbClr val="000000"/>
                  </a:solidFill>
                  <a:latin typeface="Clear Sans"/>
                  <a:ea typeface="Clear Sans"/>
                  <a:cs typeface="Clear Sans"/>
                  <a:sym typeface="Clear Sans"/>
                </a:rPr>
                <a:t>Brug</a:t>
              </a:r>
              <a:r>
                <a:rPr lang="en-US" sz="2000" dirty="0">
                  <a:solidFill>
                    <a:srgbClr val="000000"/>
                  </a:solidFill>
                  <a:latin typeface="Clear Sans"/>
                  <a:ea typeface="Clear Sans"/>
                  <a:cs typeface="Clear Sans"/>
                  <a:sym typeface="Clear Sans"/>
                </a:rPr>
                <a:t> </a:t>
              </a:r>
              <a:r>
                <a:rPr lang="en-US" sz="2000" dirty="0" err="1">
                  <a:solidFill>
                    <a:srgbClr val="000000"/>
                  </a:solidFill>
                  <a:latin typeface="Clear Sans"/>
                  <a:ea typeface="Clear Sans"/>
                  <a:cs typeface="Clear Sans"/>
                  <a:sym typeface="Clear Sans"/>
                </a:rPr>
                <a:t>tid</a:t>
              </a:r>
              <a:r>
                <a:rPr lang="en-US" sz="2000" dirty="0">
                  <a:solidFill>
                    <a:srgbClr val="000000"/>
                  </a:solidFill>
                  <a:latin typeface="Clear Sans"/>
                  <a:ea typeface="Clear Sans"/>
                  <a:cs typeface="Clear Sans"/>
                  <a:sym typeface="Clear Sans"/>
                </a:rPr>
                <a:t> </a:t>
              </a:r>
              <a:r>
                <a:rPr lang="en-US" sz="2000" dirty="0" err="1">
                  <a:solidFill>
                    <a:srgbClr val="000000"/>
                  </a:solidFill>
                  <a:latin typeface="Clear Sans"/>
                  <a:ea typeface="Clear Sans"/>
                  <a:cs typeface="Clear Sans"/>
                  <a:sym typeface="Clear Sans"/>
                </a:rPr>
                <a:t>på</a:t>
              </a:r>
              <a:r>
                <a:rPr lang="en-US" sz="2000" dirty="0">
                  <a:solidFill>
                    <a:srgbClr val="000000"/>
                  </a:solidFill>
                  <a:latin typeface="Clear Sans"/>
                  <a:ea typeface="Clear Sans"/>
                  <a:cs typeface="Clear Sans"/>
                  <a:sym typeface="Clear Sans"/>
                </a:rPr>
                <a:t> at </a:t>
              </a:r>
              <a:r>
                <a:rPr lang="en-US" sz="2000" dirty="0" err="1">
                  <a:solidFill>
                    <a:srgbClr val="000000"/>
                  </a:solidFill>
                  <a:latin typeface="Clear Sans"/>
                  <a:ea typeface="Clear Sans"/>
                  <a:cs typeface="Clear Sans"/>
                  <a:sym typeface="Clear Sans"/>
                </a:rPr>
                <a:t>lære</a:t>
              </a:r>
              <a:r>
                <a:rPr lang="en-US" sz="2000" dirty="0">
                  <a:solidFill>
                    <a:srgbClr val="000000"/>
                  </a:solidFill>
                  <a:latin typeface="Clear Sans"/>
                  <a:ea typeface="Clear Sans"/>
                  <a:cs typeface="Clear Sans"/>
                  <a:sym typeface="Clear Sans"/>
                </a:rPr>
                <a:t> det nye </a:t>
              </a:r>
              <a:r>
                <a:rPr lang="en-US" sz="2000" dirty="0" err="1">
                  <a:solidFill>
                    <a:srgbClr val="000000"/>
                  </a:solidFill>
                  <a:latin typeface="Clear Sans"/>
                  <a:ea typeface="Clear Sans"/>
                  <a:cs typeface="Clear Sans"/>
                  <a:sym typeface="Clear Sans"/>
                </a:rPr>
                <a:t>medlems</a:t>
              </a:r>
              <a:r>
                <a:rPr lang="en-US" sz="2000" dirty="0">
                  <a:solidFill>
                    <a:srgbClr val="000000"/>
                  </a:solidFill>
                  <a:latin typeface="Clear Sans"/>
                  <a:ea typeface="Clear Sans"/>
                  <a:cs typeface="Clear Sans"/>
                  <a:sym typeface="Clear Sans"/>
                </a:rPr>
                <a:t> </a:t>
              </a:r>
              <a:r>
                <a:rPr lang="en-US" sz="2000" dirty="0" err="1">
                  <a:solidFill>
                    <a:srgbClr val="000000"/>
                  </a:solidFill>
                  <a:latin typeface="Clear Sans"/>
                  <a:ea typeface="Clear Sans"/>
                  <a:cs typeface="Clear Sans"/>
                  <a:sym typeface="Clear Sans"/>
                </a:rPr>
                <a:t>forældre</a:t>
              </a:r>
              <a:r>
                <a:rPr lang="en-US" sz="2000" dirty="0">
                  <a:solidFill>
                    <a:srgbClr val="000000"/>
                  </a:solidFill>
                  <a:latin typeface="Clear Sans"/>
                  <a:ea typeface="Clear Sans"/>
                  <a:cs typeface="Clear Sans"/>
                  <a:sym typeface="Clear Sans"/>
                </a:rPr>
                <a:t> at </a:t>
              </a:r>
              <a:r>
                <a:rPr lang="en-US" sz="2000" dirty="0" err="1">
                  <a:solidFill>
                    <a:srgbClr val="000000"/>
                  </a:solidFill>
                  <a:latin typeface="Clear Sans"/>
                  <a:ea typeface="Clear Sans"/>
                  <a:cs typeface="Clear Sans"/>
                  <a:sym typeface="Clear Sans"/>
                </a:rPr>
                <a:t>kende</a:t>
              </a:r>
              <a:r>
                <a:rPr lang="en-US" sz="2000" dirty="0">
                  <a:solidFill>
                    <a:srgbClr val="000000"/>
                  </a:solidFill>
                  <a:latin typeface="Clear Sans"/>
                  <a:ea typeface="Clear Sans"/>
                  <a:cs typeface="Clear Sans"/>
                  <a:sym typeface="Clear Sans"/>
                </a:rPr>
                <a:t>, vis dem </a:t>
              </a:r>
              <a:r>
                <a:rPr lang="en-US" sz="2000" dirty="0" err="1">
                  <a:solidFill>
                    <a:srgbClr val="000000"/>
                  </a:solidFill>
                  <a:latin typeface="Clear Sans"/>
                  <a:ea typeface="Clear Sans"/>
                  <a:cs typeface="Clear Sans"/>
                  <a:sym typeface="Clear Sans"/>
                </a:rPr>
                <a:t>rundt</a:t>
              </a:r>
              <a:r>
                <a:rPr lang="en-US" sz="2000" dirty="0">
                  <a:solidFill>
                    <a:srgbClr val="000000"/>
                  </a:solidFill>
                  <a:latin typeface="Clear Sans"/>
                  <a:ea typeface="Clear Sans"/>
                  <a:cs typeface="Clear Sans"/>
                  <a:sym typeface="Clear Sans"/>
                </a:rPr>
                <a:t> </a:t>
              </a:r>
              <a:r>
                <a:rPr lang="en-US" sz="2000" dirty="0" err="1">
                  <a:solidFill>
                    <a:srgbClr val="000000"/>
                  </a:solidFill>
                  <a:latin typeface="Clear Sans"/>
                  <a:ea typeface="Clear Sans"/>
                  <a:cs typeface="Clear Sans"/>
                  <a:sym typeface="Clear Sans"/>
                </a:rPr>
                <a:t>og</a:t>
              </a:r>
              <a:r>
                <a:rPr lang="en-US" sz="2000" dirty="0">
                  <a:solidFill>
                    <a:srgbClr val="000000"/>
                  </a:solidFill>
                  <a:latin typeface="Clear Sans"/>
                  <a:ea typeface="Clear Sans"/>
                  <a:cs typeface="Clear Sans"/>
                  <a:sym typeface="Clear Sans"/>
                </a:rPr>
                <a:t> </a:t>
              </a:r>
              <a:r>
                <a:rPr lang="en-US" sz="2000" dirty="0" err="1">
                  <a:solidFill>
                    <a:srgbClr val="000000"/>
                  </a:solidFill>
                  <a:latin typeface="Clear Sans"/>
                  <a:ea typeface="Clear Sans"/>
                  <a:cs typeface="Clear Sans"/>
                  <a:sym typeface="Clear Sans"/>
                </a:rPr>
                <a:t>fortæl</a:t>
              </a:r>
              <a:r>
                <a:rPr lang="en-US" sz="2000" dirty="0">
                  <a:solidFill>
                    <a:srgbClr val="000000"/>
                  </a:solidFill>
                  <a:latin typeface="Clear Sans"/>
                  <a:ea typeface="Clear Sans"/>
                  <a:cs typeface="Clear Sans"/>
                  <a:sym typeface="Clear Sans"/>
                </a:rPr>
                <a:t> dem om </a:t>
              </a:r>
              <a:r>
                <a:rPr lang="en-US" sz="2000" dirty="0" err="1">
                  <a:solidFill>
                    <a:srgbClr val="000000"/>
                  </a:solidFill>
                  <a:latin typeface="Clear Sans"/>
                  <a:ea typeface="Clear Sans"/>
                  <a:cs typeface="Clear Sans"/>
                  <a:sym typeface="Clear Sans"/>
                </a:rPr>
                <a:t>klubbens</a:t>
              </a:r>
              <a:r>
                <a:rPr lang="en-US" sz="2000" dirty="0">
                  <a:solidFill>
                    <a:srgbClr val="000000"/>
                  </a:solidFill>
                  <a:latin typeface="Clear Sans"/>
                  <a:ea typeface="Clear Sans"/>
                  <a:cs typeface="Clear Sans"/>
                  <a:sym typeface="Clear Sans"/>
                </a:rPr>
                <a:t> </a:t>
              </a:r>
              <a:r>
                <a:rPr lang="en-US" sz="2000" dirty="0" err="1">
                  <a:solidFill>
                    <a:srgbClr val="000000"/>
                  </a:solidFill>
                  <a:latin typeface="Clear Sans"/>
                  <a:ea typeface="Clear Sans"/>
                  <a:cs typeface="Clear Sans"/>
                  <a:sym typeface="Clear Sans"/>
                </a:rPr>
                <a:t>spilleregler</a:t>
              </a:r>
              <a:r>
                <a:rPr lang="en-US" sz="2000" dirty="0">
                  <a:solidFill>
                    <a:srgbClr val="000000"/>
                  </a:solidFill>
                  <a:latin typeface="Clear Sans"/>
                  <a:ea typeface="Clear Sans"/>
                  <a:cs typeface="Clear Sans"/>
                  <a:sym typeface="Clear Sans"/>
                </a:rPr>
                <a:t>. </a:t>
              </a:r>
            </a:p>
          </p:txBody>
        </p:sp>
        <p:sp>
          <p:nvSpPr>
            <p:cNvPr id="9" name="TextBox 9"/>
            <p:cNvSpPr txBox="1"/>
            <p:nvPr/>
          </p:nvSpPr>
          <p:spPr>
            <a:xfrm>
              <a:off x="0" y="-28575"/>
              <a:ext cx="7430639" cy="635558"/>
            </a:xfrm>
            <a:prstGeom prst="rect">
              <a:avLst/>
            </a:prstGeom>
          </p:spPr>
          <p:txBody>
            <a:bodyPr lIns="0" tIns="0" rIns="0" bIns="0" rtlCol="0" anchor="t">
              <a:spAutoFit/>
            </a:bodyPr>
            <a:lstStyle/>
            <a:p>
              <a:pPr>
                <a:lnSpc>
                  <a:spcPts val="2600"/>
                </a:lnSpc>
              </a:pPr>
              <a:r>
                <a:rPr lang="en-US" sz="2000" spc="80" dirty="0">
                  <a:solidFill>
                    <a:srgbClr val="000000"/>
                  </a:solidFill>
                  <a:latin typeface="Clear Sans"/>
                  <a:ea typeface="Clear Sans"/>
                  <a:cs typeface="Clear Sans"/>
                  <a:sym typeface="Clear Sans"/>
                </a:rPr>
                <a:t>FORÆLDREVELKOMST</a:t>
              </a:r>
            </a:p>
          </p:txBody>
        </p:sp>
      </p:grpSp>
      <p:sp>
        <p:nvSpPr>
          <p:cNvPr id="10" name="Freeform 10"/>
          <p:cNvSpPr/>
          <p:nvPr/>
        </p:nvSpPr>
        <p:spPr>
          <a:xfrm rot="5400000">
            <a:off x="6419208" y="1053701"/>
            <a:ext cx="266130" cy="266356"/>
          </a:xfrm>
          <a:custGeom>
            <a:avLst/>
            <a:gdLst/>
            <a:ahLst/>
            <a:cxnLst/>
            <a:rect l="l" t="t" r="r" b="b"/>
            <a:pathLst>
              <a:path w="399195" h="399534">
                <a:moveTo>
                  <a:pt x="0" y="0"/>
                </a:moveTo>
                <a:lnTo>
                  <a:pt x="399195" y="0"/>
                </a:lnTo>
                <a:lnTo>
                  <a:pt x="399195" y="399534"/>
                </a:lnTo>
                <a:lnTo>
                  <a:pt x="0" y="399534"/>
                </a:lnTo>
                <a:lnTo>
                  <a:pt x="0" y="0"/>
                </a:lnTo>
                <a:close/>
              </a:path>
            </a:pathLst>
          </a:custGeom>
          <a:blipFill>
            <a:blip r:embed="rId3">
              <a:extLst>
                <a:ext uri="{96DAC541-7B7A-43D3-8B79-37D633B846F1}">
                  <asvg:svgBlip xmlns:asvg="http://schemas.microsoft.com/office/drawing/2016/SVG/main" r:embed="rId4"/>
                </a:ext>
              </a:extLst>
            </a:blip>
            <a:stretch>
              <a:fillRect l="-50" r="-34"/>
            </a:stretch>
          </a:blipFill>
        </p:spPr>
        <p:txBody>
          <a:bodyPr/>
          <a:lstStyle/>
          <a:p>
            <a:endParaRPr lang="da-DK"/>
          </a:p>
        </p:txBody>
      </p:sp>
      <p:grpSp>
        <p:nvGrpSpPr>
          <p:cNvPr id="11" name="Group 11"/>
          <p:cNvGrpSpPr/>
          <p:nvPr/>
        </p:nvGrpSpPr>
        <p:grpSpPr>
          <a:xfrm>
            <a:off x="7066511" y="963042"/>
            <a:ext cx="3715319" cy="2627598"/>
            <a:chOff x="0" y="-28575"/>
            <a:chExt cx="7430639" cy="5255196"/>
          </a:xfrm>
        </p:grpSpPr>
        <p:sp>
          <p:nvSpPr>
            <p:cNvPr id="12" name="TextBox 12"/>
            <p:cNvSpPr txBox="1"/>
            <p:nvPr/>
          </p:nvSpPr>
          <p:spPr>
            <a:xfrm>
              <a:off x="0" y="961863"/>
              <a:ext cx="7430639" cy="4264758"/>
            </a:xfrm>
            <a:prstGeom prst="rect">
              <a:avLst/>
            </a:prstGeom>
          </p:spPr>
          <p:txBody>
            <a:bodyPr lIns="0" tIns="0" rIns="0" bIns="0" rtlCol="0" anchor="t">
              <a:spAutoFit/>
            </a:bodyPr>
            <a:lstStyle/>
            <a:p>
              <a:pPr>
                <a:lnSpc>
                  <a:spcPts val="2800"/>
                </a:lnSpc>
              </a:pPr>
              <a:r>
                <a:rPr lang="en-US" sz="2000" spc="40" dirty="0" err="1">
                  <a:solidFill>
                    <a:srgbClr val="000000"/>
                  </a:solidFill>
                  <a:latin typeface="Clear Sans"/>
                  <a:ea typeface="Clear Sans"/>
                  <a:cs typeface="Clear Sans"/>
                  <a:sym typeface="Clear Sans"/>
                </a:rPr>
                <a:t>Brug</a:t>
              </a:r>
              <a:r>
                <a:rPr lang="en-US" sz="2000" spc="40" dirty="0">
                  <a:solidFill>
                    <a:srgbClr val="000000"/>
                  </a:solidFill>
                  <a:latin typeface="Clear Sans"/>
                  <a:ea typeface="Clear Sans"/>
                  <a:cs typeface="Clear Sans"/>
                  <a:sym typeface="Clear Sans"/>
                </a:rPr>
                <a:t> </a:t>
              </a:r>
              <a:r>
                <a:rPr lang="en-US" sz="2000" spc="40" dirty="0" err="1">
                  <a:solidFill>
                    <a:srgbClr val="000000"/>
                  </a:solidFill>
                  <a:latin typeface="Clear Sans"/>
                  <a:ea typeface="Clear Sans"/>
                  <a:cs typeface="Clear Sans"/>
                  <a:sym typeface="Clear Sans"/>
                </a:rPr>
                <a:t>skabelonen</a:t>
              </a:r>
              <a:r>
                <a:rPr lang="en-US" sz="2000" spc="40" dirty="0">
                  <a:solidFill>
                    <a:srgbClr val="000000"/>
                  </a:solidFill>
                  <a:latin typeface="Clear Sans"/>
                  <a:ea typeface="Clear Sans"/>
                  <a:cs typeface="Clear Sans"/>
                  <a:sym typeface="Clear Sans"/>
                </a:rPr>
                <a:t> </a:t>
              </a:r>
              <a:r>
                <a:rPr lang="en-US" sz="2000" spc="40" dirty="0" err="1">
                  <a:solidFill>
                    <a:srgbClr val="000000"/>
                  </a:solidFill>
                  <a:latin typeface="Clear Sans"/>
                  <a:ea typeface="Clear Sans"/>
                  <a:cs typeface="Clear Sans"/>
                  <a:sym typeface="Clear Sans"/>
                </a:rPr>
                <a:t>i</a:t>
              </a:r>
              <a:r>
                <a:rPr lang="en-US" sz="2000" spc="40" dirty="0">
                  <a:solidFill>
                    <a:srgbClr val="000000"/>
                  </a:solidFill>
                  <a:latin typeface="Clear Sans"/>
                  <a:ea typeface="Clear Sans"/>
                  <a:cs typeface="Clear Sans"/>
                  <a:sym typeface="Clear Sans"/>
                </a:rPr>
                <a:t> </a:t>
              </a:r>
              <a:r>
                <a:rPr lang="en-US" sz="2000" spc="40" dirty="0" err="1">
                  <a:solidFill>
                    <a:srgbClr val="000000"/>
                  </a:solidFill>
                  <a:latin typeface="Clear Sans"/>
                  <a:ea typeface="Clear Sans"/>
                  <a:cs typeface="Clear Sans"/>
                  <a:sym typeface="Clear Sans"/>
                </a:rPr>
                <a:t>værktøjskassen</a:t>
              </a:r>
              <a:r>
                <a:rPr lang="en-US" sz="2000" spc="40" dirty="0">
                  <a:solidFill>
                    <a:srgbClr val="000000"/>
                  </a:solidFill>
                  <a:latin typeface="Clear Sans"/>
                  <a:ea typeface="Clear Sans"/>
                  <a:cs typeface="Clear Sans"/>
                  <a:sym typeface="Clear Sans"/>
                </a:rPr>
                <a:t> </a:t>
              </a:r>
              <a:r>
                <a:rPr lang="en-US" sz="2000" spc="40" dirty="0" err="1">
                  <a:solidFill>
                    <a:srgbClr val="000000"/>
                  </a:solidFill>
                  <a:latin typeface="Clear Sans"/>
                  <a:ea typeface="Clear Sans"/>
                  <a:cs typeface="Clear Sans"/>
                  <a:sym typeface="Clear Sans"/>
                </a:rPr>
                <a:t>til</a:t>
              </a:r>
              <a:r>
                <a:rPr lang="en-US" sz="2000" spc="40" dirty="0">
                  <a:solidFill>
                    <a:srgbClr val="000000"/>
                  </a:solidFill>
                  <a:latin typeface="Clear Sans"/>
                  <a:ea typeface="Clear Sans"/>
                  <a:cs typeface="Clear Sans"/>
                  <a:sym typeface="Clear Sans"/>
                </a:rPr>
                <a:t> at lave et </a:t>
              </a:r>
              <a:r>
                <a:rPr lang="en-US" sz="2000" spc="40" dirty="0" err="1">
                  <a:solidFill>
                    <a:srgbClr val="000000"/>
                  </a:solidFill>
                  <a:latin typeface="Clear Sans"/>
                  <a:ea typeface="Clear Sans"/>
                  <a:cs typeface="Clear Sans"/>
                  <a:sym typeface="Clear Sans"/>
                </a:rPr>
                <a:t>velkomstbrev</a:t>
              </a:r>
              <a:r>
                <a:rPr lang="en-US" sz="2000" spc="40" dirty="0">
                  <a:solidFill>
                    <a:srgbClr val="000000"/>
                  </a:solidFill>
                  <a:latin typeface="Clear Sans"/>
                  <a:ea typeface="Clear Sans"/>
                  <a:cs typeface="Clear Sans"/>
                  <a:sym typeface="Clear Sans"/>
                </a:rPr>
                <a:t>, der </a:t>
              </a:r>
              <a:r>
                <a:rPr lang="en-US" sz="2000" spc="40" dirty="0" err="1">
                  <a:solidFill>
                    <a:srgbClr val="000000"/>
                  </a:solidFill>
                  <a:latin typeface="Clear Sans"/>
                  <a:ea typeface="Clear Sans"/>
                  <a:cs typeface="Clear Sans"/>
                  <a:sym typeface="Clear Sans"/>
                </a:rPr>
                <a:t>byder</a:t>
              </a:r>
              <a:r>
                <a:rPr lang="en-US" sz="2000" spc="40" dirty="0">
                  <a:solidFill>
                    <a:srgbClr val="000000"/>
                  </a:solidFill>
                  <a:latin typeface="Clear Sans"/>
                  <a:ea typeface="Clear Sans"/>
                  <a:cs typeface="Clear Sans"/>
                  <a:sym typeface="Clear Sans"/>
                </a:rPr>
                <a:t> nye </a:t>
              </a:r>
              <a:r>
                <a:rPr lang="en-US" sz="2000" spc="40" dirty="0" err="1">
                  <a:solidFill>
                    <a:srgbClr val="000000"/>
                  </a:solidFill>
                  <a:latin typeface="Clear Sans"/>
                  <a:ea typeface="Clear Sans"/>
                  <a:cs typeface="Clear Sans"/>
                  <a:sym typeface="Clear Sans"/>
                </a:rPr>
                <a:t>medlemmer</a:t>
              </a:r>
              <a:r>
                <a:rPr lang="en-US" sz="2000" spc="40" dirty="0">
                  <a:solidFill>
                    <a:srgbClr val="000000"/>
                  </a:solidFill>
                  <a:latin typeface="Clear Sans"/>
                  <a:ea typeface="Clear Sans"/>
                  <a:cs typeface="Clear Sans"/>
                  <a:sym typeface="Clear Sans"/>
                </a:rPr>
                <a:t> </a:t>
              </a:r>
              <a:r>
                <a:rPr lang="en-US" sz="2000" spc="40" dirty="0" err="1">
                  <a:solidFill>
                    <a:srgbClr val="000000"/>
                  </a:solidFill>
                  <a:latin typeface="Clear Sans"/>
                  <a:ea typeface="Clear Sans"/>
                  <a:cs typeface="Clear Sans"/>
                  <a:sym typeface="Clear Sans"/>
                </a:rPr>
                <a:t>velkommmen</a:t>
              </a:r>
              <a:r>
                <a:rPr lang="en-US" sz="2000" spc="40" dirty="0">
                  <a:solidFill>
                    <a:srgbClr val="000000"/>
                  </a:solidFill>
                  <a:latin typeface="Clear Sans"/>
                  <a:ea typeface="Clear Sans"/>
                  <a:cs typeface="Clear Sans"/>
                  <a:sym typeface="Clear Sans"/>
                </a:rPr>
                <a:t> </a:t>
              </a:r>
              <a:r>
                <a:rPr lang="en-US" sz="2000" spc="40" dirty="0" err="1">
                  <a:solidFill>
                    <a:srgbClr val="000000"/>
                  </a:solidFill>
                  <a:latin typeface="Clear Sans"/>
                  <a:ea typeface="Clear Sans"/>
                  <a:cs typeface="Clear Sans"/>
                  <a:sym typeface="Clear Sans"/>
                </a:rPr>
                <a:t>i</a:t>
              </a:r>
              <a:r>
                <a:rPr lang="en-US" sz="2000" spc="40" dirty="0">
                  <a:solidFill>
                    <a:srgbClr val="000000"/>
                  </a:solidFill>
                  <a:latin typeface="Clear Sans"/>
                  <a:ea typeface="Clear Sans"/>
                  <a:cs typeface="Clear Sans"/>
                  <a:sym typeface="Clear Sans"/>
                </a:rPr>
                <a:t> netop </a:t>
              </a:r>
              <a:r>
                <a:rPr lang="en-US" sz="2000" spc="40" dirty="0" err="1">
                  <a:solidFill>
                    <a:srgbClr val="000000"/>
                  </a:solidFill>
                  <a:latin typeface="Clear Sans"/>
                  <a:ea typeface="Clear Sans"/>
                  <a:cs typeface="Clear Sans"/>
                  <a:sym typeface="Clear Sans"/>
                </a:rPr>
                <a:t>jeres</a:t>
              </a:r>
              <a:r>
                <a:rPr lang="en-US" sz="2000" spc="40" dirty="0">
                  <a:solidFill>
                    <a:srgbClr val="000000"/>
                  </a:solidFill>
                  <a:latin typeface="Clear Sans"/>
                  <a:ea typeface="Clear Sans"/>
                  <a:cs typeface="Clear Sans"/>
                  <a:sym typeface="Clear Sans"/>
                </a:rPr>
                <a:t> </a:t>
              </a:r>
              <a:r>
                <a:rPr lang="en-US" sz="2000" spc="40" dirty="0" err="1">
                  <a:solidFill>
                    <a:srgbClr val="000000"/>
                  </a:solidFill>
                  <a:latin typeface="Clear Sans"/>
                  <a:ea typeface="Clear Sans"/>
                  <a:cs typeface="Clear Sans"/>
                  <a:sym typeface="Clear Sans"/>
                </a:rPr>
                <a:t>klub</a:t>
              </a:r>
              <a:r>
                <a:rPr lang="en-US" sz="2000" spc="40" dirty="0">
                  <a:solidFill>
                    <a:srgbClr val="000000"/>
                  </a:solidFill>
                  <a:latin typeface="Clear Sans"/>
                  <a:ea typeface="Clear Sans"/>
                  <a:cs typeface="Clear Sans"/>
                  <a:sym typeface="Clear Sans"/>
                </a:rPr>
                <a:t>. Her </a:t>
              </a:r>
              <a:r>
                <a:rPr lang="en-US" sz="2000" spc="40" dirty="0" err="1">
                  <a:solidFill>
                    <a:srgbClr val="000000"/>
                  </a:solidFill>
                  <a:latin typeface="Clear Sans"/>
                  <a:ea typeface="Clear Sans"/>
                  <a:cs typeface="Clear Sans"/>
                  <a:sym typeface="Clear Sans"/>
                </a:rPr>
                <a:t>kan</a:t>
              </a:r>
              <a:r>
                <a:rPr lang="en-US" sz="2000" spc="40" dirty="0">
                  <a:solidFill>
                    <a:srgbClr val="000000"/>
                  </a:solidFill>
                  <a:latin typeface="Clear Sans"/>
                  <a:ea typeface="Clear Sans"/>
                  <a:cs typeface="Clear Sans"/>
                  <a:sym typeface="Clear Sans"/>
                </a:rPr>
                <a:t> I </a:t>
              </a:r>
              <a:r>
                <a:rPr lang="en-US" sz="2000" spc="40" dirty="0" err="1">
                  <a:solidFill>
                    <a:srgbClr val="000000"/>
                  </a:solidFill>
                  <a:latin typeface="Clear Sans"/>
                  <a:ea typeface="Clear Sans"/>
                  <a:cs typeface="Clear Sans"/>
                  <a:sym typeface="Clear Sans"/>
                </a:rPr>
                <a:t>samle</a:t>
              </a:r>
              <a:r>
                <a:rPr lang="en-US" sz="2000" spc="40" dirty="0">
                  <a:solidFill>
                    <a:srgbClr val="000000"/>
                  </a:solidFill>
                  <a:latin typeface="Clear Sans"/>
                  <a:ea typeface="Clear Sans"/>
                  <a:cs typeface="Clear Sans"/>
                  <a:sym typeface="Clear Sans"/>
                </a:rPr>
                <a:t> </a:t>
              </a:r>
              <a:r>
                <a:rPr lang="en-US" sz="2000" spc="40" dirty="0" err="1">
                  <a:solidFill>
                    <a:srgbClr val="000000"/>
                  </a:solidFill>
                  <a:latin typeface="Clear Sans"/>
                  <a:ea typeface="Clear Sans"/>
                  <a:cs typeface="Clear Sans"/>
                  <a:sym typeface="Clear Sans"/>
                </a:rPr>
                <a:t>regler</a:t>
              </a:r>
              <a:r>
                <a:rPr lang="en-US" sz="2000" spc="40" dirty="0">
                  <a:solidFill>
                    <a:srgbClr val="000000"/>
                  </a:solidFill>
                  <a:latin typeface="Clear Sans"/>
                  <a:ea typeface="Clear Sans"/>
                  <a:cs typeface="Clear Sans"/>
                  <a:sym typeface="Clear Sans"/>
                </a:rPr>
                <a:t>, </a:t>
              </a:r>
              <a:r>
                <a:rPr lang="en-US" sz="2000" spc="40" dirty="0" err="1">
                  <a:solidFill>
                    <a:srgbClr val="000000"/>
                  </a:solidFill>
                  <a:latin typeface="Clear Sans"/>
                  <a:ea typeface="Clear Sans"/>
                  <a:cs typeface="Clear Sans"/>
                  <a:sym typeface="Clear Sans"/>
                </a:rPr>
                <a:t>værdier</a:t>
              </a:r>
              <a:r>
                <a:rPr lang="en-US" sz="2000" spc="40" dirty="0">
                  <a:solidFill>
                    <a:srgbClr val="000000"/>
                  </a:solidFill>
                  <a:latin typeface="Clear Sans"/>
                  <a:ea typeface="Clear Sans"/>
                  <a:cs typeface="Clear Sans"/>
                  <a:sym typeface="Clear Sans"/>
                </a:rPr>
                <a:t>, </a:t>
              </a:r>
              <a:r>
                <a:rPr lang="en-US" sz="2000" spc="40" dirty="0" err="1">
                  <a:solidFill>
                    <a:srgbClr val="000000"/>
                  </a:solidFill>
                  <a:latin typeface="Clear Sans"/>
                  <a:ea typeface="Clear Sans"/>
                  <a:cs typeface="Clear Sans"/>
                  <a:sym typeface="Clear Sans"/>
                </a:rPr>
                <a:t>årshjul</a:t>
              </a:r>
              <a:r>
                <a:rPr lang="en-US" sz="2000" spc="40" dirty="0">
                  <a:solidFill>
                    <a:srgbClr val="000000"/>
                  </a:solidFill>
                  <a:latin typeface="Clear Sans"/>
                  <a:ea typeface="Clear Sans"/>
                  <a:cs typeface="Clear Sans"/>
                  <a:sym typeface="Clear Sans"/>
                </a:rPr>
                <a:t> mm.</a:t>
              </a:r>
            </a:p>
          </p:txBody>
        </p:sp>
        <p:sp>
          <p:nvSpPr>
            <p:cNvPr id="13" name="TextBox 13"/>
            <p:cNvSpPr txBox="1"/>
            <p:nvPr/>
          </p:nvSpPr>
          <p:spPr>
            <a:xfrm>
              <a:off x="0" y="-28575"/>
              <a:ext cx="7430639" cy="635558"/>
            </a:xfrm>
            <a:prstGeom prst="rect">
              <a:avLst/>
            </a:prstGeom>
          </p:spPr>
          <p:txBody>
            <a:bodyPr lIns="0" tIns="0" rIns="0" bIns="0" rtlCol="0" anchor="t">
              <a:spAutoFit/>
            </a:bodyPr>
            <a:lstStyle/>
            <a:p>
              <a:pPr>
                <a:lnSpc>
                  <a:spcPts val="2600"/>
                </a:lnSpc>
              </a:pPr>
              <a:r>
                <a:rPr lang="en-US" sz="2000" spc="80">
                  <a:solidFill>
                    <a:srgbClr val="000000"/>
                  </a:solidFill>
                  <a:latin typeface="Clear Sans Medium"/>
                  <a:ea typeface="Clear Sans Medium"/>
                  <a:cs typeface="Clear Sans Medium"/>
                  <a:sym typeface="Clear Sans Medium"/>
                </a:rPr>
                <a:t>KLUBBENS VELKOMSTBREV</a:t>
              </a:r>
            </a:p>
          </p:txBody>
        </p:sp>
      </p:grpSp>
      <p:sp>
        <p:nvSpPr>
          <p:cNvPr id="14" name="Freeform 14"/>
          <p:cNvSpPr/>
          <p:nvPr/>
        </p:nvSpPr>
        <p:spPr>
          <a:xfrm rot="5400000">
            <a:off x="6419208" y="4101337"/>
            <a:ext cx="266130" cy="266356"/>
          </a:xfrm>
          <a:custGeom>
            <a:avLst/>
            <a:gdLst/>
            <a:ahLst/>
            <a:cxnLst/>
            <a:rect l="l" t="t" r="r" b="b"/>
            <a:pathLst>
              <a:path w="399195" h="399534">
                <a:moveTo>
                  <a:pt x="0" y="0"/>
                </a:moveTo>
                <a:lnTo>
                  <a:pt x="399195" y="0"/>
                </a:lnTo>
                <a:lnTo>
                  <a:pt x="399195" y="399535"/>
                </a:lnTo>
                <a:lnTo>
                  <a:pt x="0" y="399535"/>
                </a:lnTo>
                <a:lnTo>
                  <a:pt x="0" y="0"/>
                </a:lnTo>
                <a:close/>
              </a:path>
            </a:pathLst>
          </a:custGeom>
          <a:blipFill>
            <a:blip r:embed="rId3">
              <a:extLst>
                <a:ext uri="{96DAC541-7B7A-43D3-8B79-37D633B846F1}">
                  <asvg:svgBlip xmlns:asvg="http://schemas.microsoft.com/office/drawing/2016/SVG/main" r:embed="rId4"/>
                </a:ext>
              </a:extLst>
            </a:blip>
            <a:stretch>
              <a:fillRect l="-50" r="-34"/>
            </a:stretch>
          </a:blipFill>
        </p:spPr>
        <p:txBody>
          <a:bodyPr/>
          <a:lstStyle/>
          <a:p>
            <a:endParaRPr lang="da-DK"/>
          </a:p>
        </p:txBody>
      </p:sp>
      <p:grpSp>
        <p:nvGrpSpPr>
          <p:cNvPr id="15" name="Group 15"/>
          <p:cNvGrpSpPr/>
          <p:nvPr/>
        </p:nvGrpSpPr>
        <p:grpSpPr>
          <a:xfrm>
            <a:off x="7066511" y="4010679"/>
            <a:ext cx="3715319" cy="1871283"/>
            <a:chOff x="0" y="-28575"/>
            <a:chExt cx="7430639" cy="3742568"/>
          </a:xfrm>
        </p:grpSpPr>
        <p:sp>
          <p:nvSpPr>
            <p:cNvPr id="16" name="TextBox 16"/>
            <p:cNvSpPr txBox="1"/>
            <p:nvPr/>
          </p:nvSpPr>
          <p:spPr>
            <a:xfrm>
              <a:off x="0" y="1622264"/>
              <a:ext cx="7430639" cy="2091729"/>
            </a:xfrm>
            <a:prstGeom prst="rect">
              <a:avLst/>
            </a:prstGeom>
          </p:spPr>
          <p:txBody>
            <a:bodyPr lIns="0" tIns="0" rIns="0" bIns="0" rtlCol="0" anchor="t">
              <a:spAutoFit/>
            </a:bodyPr>
            <a:lstStyle/>
            <a:p>
              <a:pPr>
                <a:lnSpc>
                  <a:spcPts val="2800"/>
                </a:lnSpc>
              </a:pPr>
              <a:r>
                <a:rPr lang="en-US" sz="2000" spc="40" dirty="0" err="1">
                  <a:solidFill>
                    <a:srgbClr val="000000"/>
                  </a:solidFill>
                  <a:latin typeface="Clear Sans"/>
                  <a:ea typeface="Clear Sans"/>
                  <a:cs typeface="Clear Sans"/>
                  <a:sym typeface="Clear Sans"/>
                </a:rPr>
                <a:t>Lær</a:t>
              </a:r>
              <a:r>
                <a:rPr lang="en-US" sz="2000" spc="40" dirty="0">
                  <a:solidFill>
                    <a:srgbClr val="000000"/>
                  </a:solidFill>
                  <a:latin typeface="Clear Sans"/>
                  <a:ea typeface="Clear Sans"/>
                  <a:cs typeface="Clear Sans"/>
                  <a:sym typeface="Clear Sans"/>
                </a:rPr>
                <a:t> mere om den </a:t>
              </a:r>
              <a:r>
                <a:rPr lang="en-US" sz="2000" spc="40" dirty="0" err="1">
                  <a:solidFill>
                    <a:srgbClr val="000000"/>
                  </a:solidFill>
                  <a:latin typeface="Clear Sans"/>
                  <a:ea typeface="Clear Sans"/>
                  <a:cs typeface="Clear Sans"/>
                  <a:sym typeface="Clear Sans"/>
                </a:rPr>
                <a:t>gode</a:t>
              </a:r>
              <a:r>
                <a:rPr lang="en-US" sz="2000" spc="40" dirty="0">
                  <a:solidFill>
                    <a:srgbClr val="000000"/>
                  </a:solidFill>
                  <a:latin typeface="Clear Sans"/>
                  <a:ea typeface="Clear Sans"/>
                  <a:cs typeface="Clear Sans"/>
                  <a:sym typeface="Clear Sans"/>
                </a:rPr>
                <a:t> </a:t>
              </a:r>
              <a:r>
                <a:rPr lang="en-US" sz="2000" spc="40" dirty="0" err="1">
                  <a:solidFill>
                    <a:srgbClr val="000000"/>
                  </a:solidFill>
                  <a:latin typeface="Clear Sans"/>
                  <a:ea typeface="Clear Sans"/>
                  <a:cs typeface="Clear Sans"/>
                  <a:sym typeface="Clear Sans"/>
                </a:rPr>
                <a:t>velkomst</a:t>
              </a:r>
              <a:r>
                <a:rPr lang="en-US" sz="2000" spc="40" dirty="0">
                  <a:solidFill>
                    <a:srgbClr val="000000"/>
                  </a:solidFill>
                  <a:latin typeface="Clear Sans"/>
                  <a:ea typeface="Clear Sans"/>
                  <a:cs typeface="Clear Sans"/>
                  <a:sym typeface="Clear Sans"/>
                </a:rPr>
                <a:t> </a:t>
              </a:r>
              <a:r>
                <a:rPr lang="en-US" sz="2000" spc="40" dirty="0" err="1">
                  <a:solidFill>
                    <a:srgbClr val="000000"/>
                  </a:solidFill>
                  <a:latin typeface="Clear Sans"/>
                  <a:ea typeface="Clear Sans"/>
                  <a:cs typeface="Clear Sans"/>
                  <a:sym typeface="Clear Sans"/>
                </a:rPr>
                <a:t>i</a:t>
              </a:r>
              <a:r>
                <a:rPr lang="en-US" sz="2000" spc="40" dirty="0">
                  <a:solidFill>
                    <a:srgbClr val="000000"/>
                  </a:solidFill>
                  <a:latin typeface="Clear Sans"/>
                  <a:ea typeface="Clear Sans"/>
                  <a:cs typeface="Clear Sans"/>
                  <a:sym typeface="Clear Sans"/>
                </a:rPr>
                <a:t> </a:t>
              </a:r>
              <a:r>
                <a:rPr lang="en-US" sz="2000" spc="40" dirty="0" err="1">
                  <a:solidFill>
                    <a:srgbClr val="000000"/>
                  </a:solidFill>
                  <a:latin typeface="Clear Sans"/>
                  <a:ea typeface="Clear Sans"/>
                  <a:cs typeface="Clear Sans"/>
                  <a:sym typeface="Clear Sans"/>
                </a:rPr>
                <a:t>guiden</a:t>
              </a:r>
              <a:r>
                <a:rPr lang="en-US" sz="2000" spc="40" dirty="0">
                  <a:solidFill>
                    <a:srgbClr val="000000"/>
                  </a:solidFill>
                  <a:latin typeface="Clear Sans"/>
                  <a:ea typeface="Clear Sans"/>
                  <a:cs typeface="Clear Sans"/>
                  <a:sym typeface="Clear Sans"/>
                </a:rPr>
                <a:t>, der ligger </a:t>
              </a:r>
              <a:r>
                <a:rPr lang="en-US" sz="2000" spc="40" dirty="0" err="1">
                  <a:solidFill>
                    <a:srgbClr val="000000"/>
                  </a:solidFill>
                  <a:latin typeface="Clear Sans"/>
                  <a:ea typeface="Clear Sans"/>
                  <a:cs typeface="Clear Sans"/>
                  <a:sym typeface="Clear Sans"/>
                </a:rPr>
                <a:t>tilgængelig</a:t>
              </a:r>
              <a:r>
                <a:rPr lang="en-US" sz="2000" spc="40" dirty="0">
                  <a:solidFill>
                    <a:srgbClr val="000000"/>
                  </a:solidFill>
                  <a:latin typeface="Clear Sans"/>
                  <a:ea typeface="Clear Sans"/>
                  <a:cs typeface="Clear Sans"/>
                  <a:sym typeface="Clear Sans"/>
                </a:rPr>
                <a:t> </a:t>
              </a:r>
              <a:r>
                <a:rPr lang="en-US" sz="2000" spc="40" dirty="0" err="1">
                  <a:solidFill>
                    <a:srgbClr val="000000"/>
                  </a:solidFill>
                  <a:latin typeface="Clear Sans"/>
                  <a:ea typeface="Clear Sans"/>
                  <a:cs typeface="Clear Sans"/>
                  <a:sym typeface="Clear Sans"/>
                </a:rPr>
                <a:t>i</a:t>
              </a:r>
              <a:r>
                <a:rPr lang="en-US" sz="2000" spc="40" dirty="0">
                  <a:solidFill>
                    <a:srgbClr val="000000"/>
                  </a:solidFill>
                  <a:latin typeface="Clear Sans"/>
                  <a:ea typeface="Clear Sans"/>
                  <a:cs typeface="Clear Sans"/>
                  <a:sym typeface="Clear Sans"/>
                </a:rPr>
                <a:t> </a:t>
              </a:r>
              <a:r>
                <a:rPr lang="en-US" sz="2000" spc="40" dirty="0" err="1">
                  <a:solidFill>
                    <a:srgbClr val="000000"/>
                  </a:solidFill>
                  <a:latin typeface="Clear Sans"/>
                  <a:ea typeface="Clear Sans"/>
                  <a:cs typeface="Clear Sans"/>
                  <a:sym typeface="Clear Sans"/>
                </a:rPr>
                <a:t>værktøjskassen</a:t>
              </a:r>
              <a:r>
                <a:rPr lang="en-US" sz="2000" spc="40" dirty="0">
                  <a:solidFill>
                    <a:srgbClr val="000000"/>
                  </a:solidFill>
                  <a:latin typeface="Clear Sans"/>
                  <a:ea typeface="Clear Sans"/>
                  <a:cs typeface="Clear Sans"/>
                  <a:sym typeface="Clear Sans"/>
                </a:rPr>
                <a:t>.</a:t>
              </a:r>
            </a:p>
          </p:txBody>
        </p:sp>
        <p:sp>
          <p:nvSpPr>
            <p:cNvPr id="17" name="TextBox 17"/>
            <p:cNvSpPr txBox="1"/>
            <p:nvPr/>
          </p:nvSpPr>
          <p:spPr>
            <a:xfrm>
              <a:off x="0" y="-28575"/>
              <a:ext cx="7430639" cy="1302409"/>
            </a:xfrm>
            <a:prstGeom prst="rect">
              <a:avLst/>
            </a:prstGeom>
          </p:spPr>
          <p:txBody>
            <a:bodyPr lIns="0" tIns="0" rIns="0" bIns="0" rtlCol="0" anchor="t">
              <a:spAutoFit/>
            </a:bodyPr>
            <a:lstStyle/>
            <a:p>
              <a:pPr>
                <a:lnSpc>
                  <a:spcPts val="2600"/>
                </a:lnSpc>
              </a:pPr>
              <a:r>
                <a:rPr lang="en-US" sz="2000" spc="80" dirty="0">
                  <a:solidFill>
                    <a:srgbClr val="000000"/>
                  </a:solidFill>
                  <a:latin typeface="Clear Sans Medium"/>
                  <a:ea typeface="Clear Sans Medium"/>
                  <a:cs typeface="Clear Sans Medium"/>
                  <a:sym typeface="Clear Sans Medium"/>
                </a:rPr>
                <a:t>GUIDE TIL AT BYDE NYE MEDLEMMER VELKOMMEN</a:t>
              </a:r>
            </a:p>
          </p:txBody>
        </p:sp>
      </p:grpSp>
      <p:sp>
        <p:nvSpPr>
          <p:cNvPr id="18" name="Freeform 18"/>
          <p:cNvSpPr/>
          <p:nvPr/>
        </p:nvSpPr>
        <p:spPr>
          <a:xfrm rot="5400000" flipV="1">
            <a:off x="8507849" y="3161422"/>
            <a:ext cx="7241302" cy="535157"/>
          </a:xfrm>
          <a:custGeom>
            <a:avLst/>
            <a:gdLst/>
            <a:ahLst/>
            <a:cxnLst/>
            <a:rect l="l" t="t" r="r" b="b"/>
            <a:pathLst>
              <a:path w="10861953" h="802736">
                <a:moveTo>
                  <a:pt x="0" y="802736"/>
                </a:moveTo>
                <a:lnTo>
                  <a:pt x="10861954" y="802736"/>
                </a:lnTo>
                <a:lnTo>
                  <a:pt x="10861954" y="0"/>
                </a:lnTo>
                <a:lnTo>
                  <a:pt x="0" y="0"/>
                </a:lnTo>
                <a:lnTo>
                  <a:pt x="0" y="802736"/>
                </a:lnTo>
                <a:close/>
              </a:path>
            </a:pathLst>
          </a:custGeom>
          <a:blipFill>
            <a:blip r:embed="rId5">
              <a:extLst>
                <a:ext uri="{96DAC541-7B7A-43D3-8B79-37D633B846F1}">
                  <asvg:svgBlip xmlns:asvg="http://schemas.microsoft.com/office/drawing/2016/SVG/main" r:embed="rId6"/>
                </a:ext>
              </a:extLst>
            </a:blip>
            <a:stretch>
              <a:fillRect l="-171" t="-308623" r="-7088" b="-1042730"/>
            </a:stretch>
          </a:blipFill>
        </p:spPr>
        <p:txBody>
          <a:bodyPr/>
          <a:lstStyle/>
          <a:p>
            <a:endParaRPr lang="da-DK"/>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FC37F9E-8734-4B5B-E247-6FA6BE32A78D}"/>
              </a:ext>
            </a:extLst>
          </p:cNvPr>
          <p:cNvSpPr/>
          <p:nvPr/>
        </p:nvSpPr>
        <p:spPr>
          <a:xfrm>
            <a:off x="-836579" y="-149634"/>
            <a:ext cx="14591489" cy="8418145"/>
          </a:xfrm>
          <a:prstGeom prst="rect">
            <a:avLst/>
          </a:prstGeom>
          <a:solidFill>
            <a:srgbClr val="00AB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Freeform 2"/>
          <p:cNvSpPr/>
          <p:nvPr/>
        </p:nvSpPr>
        <p:spPr>
          <a:xfrm>
            <a:off x="-176812" y="-149634"/>
            <a:ext cx="12545623" cy="4733089"/>
          </a:xfrm>
          <a:custGeom>
            <a:avLst/>
            <a:gdLst/>
            <a:ahLst/>
            <a:cxnLst/>
            <a:rect l="l" t="t" r="r" b="b"/>
            <a:pathLst>
              <a:path w="18818435" h="7099634">
                <a:moveTo>
                  <a:pt x="0" y="0"/>
                </a:moveTo>
                <a:lnTo>
                  <a:pt x="18818436" y="0"/>
                </a:lnTo>
                <a:lnTo>
                  <a:pt x="18818436" y="7099634"/>
                </a:lnTo>
                <a:lnTo>
                  <a:pt x="0" y="7099634"/>
                </a:lnTo>
                <a:lnTo>
                  <a:pt x="0" y="0"/>
                </a:lnTo>
                <a:close/>
              </a:path>
            </a:pathLst>
          </a:custGeom>
          <a:blipFill>
            <a:blip r:embed="rId3"/>
            <a:stretch>
              <a:fillRect t="-38298" b="-38298"/>
            </a:stretch>
          </a:blipFill>
        </p:spPr>
        <p:txBody>
          <a:bodyPr/>
          <a:lstStyle/>
          <a:p>
            <a:endParaRPr lang="da-DK"/>
          </a:p>
        </p:txBody>
      </p:sp>
      <p:sp>
        <p:nvSpPr>
          <p:cNvPr id="4" name="TextBox 4"/>
          <p:cNvSpPr txBox="1"/>
          <p:nvPr/>
        </p:nvSpPr>
        <p:spPr>
          <a:xfrm>
            <a:off x="685800" y="5341844"/>
            <a:ext cx="9728200" cy="814262"/>
          </a:xfrm>
          <a:prstGeom prst="rect">
            <a:avLst/>
          </a:prstGeom>
        </p:spPr>
        <p:txBody>
          <a:bodyPr wrap="square" lIns="0" tIns="0" rIns="0" bIns="0" rtlCol="0" anchor="t">
            <a:spAutoFit/>
          </a:bodyPr>
          <a:lstStyle/>
          <a:p>
            <a:pPr>
              <a:lnSpc>
                <a:spcPts val="6233"/>
              </a:lnSpc>
              <a:spcBef>
                <a:spcPct val="0"/>
              </a:spcBef>
            </a:pPr>
            <a:r>
              <a:rPr lang="en-US" sz="5666" dirty="0" err="1">
                <a:solidFill>
                  <a:srgbClr val="FFFFFF"/>
                </a:solidFill>
                <a:latin typeface="Hammersmith One"/>
                <a:ea typeface="Hammersmith One"/>
                <a:cs typeface="Hammersmith One"/>
                <a:sym typeface="Hammersmith One"/>
              </a:rPr>
              <a:t>Bæredygtig</a:t>
            </a:r>
            <a:r>
              <a:rPr lang="en-US" sz="5666" dirty="0">
                <a:solidFill>
                  <a:srgbClr val="FFFFFF"/>
                </a:solidFill>
                <a:latin typeface="Hammersmith One"/>
                <a:ea typeface="Hammersmith One"/>
                <a:cs typeface="Hammersmith One"/>
                <a:sym typeface="Hammersmith One"/>
              </a:rPr>
              <a:t> </a:t>
            </a:r>
            <a:r>
              <a:rPr lang="en-US" sz="5666" dirty="0" err="1">
                <a:solidFill>
                  <a:srgbClr val="FFFFFF"/>
                </a:solidFill>
                <a:latin typeface="Hammersmith One"/>
                <a:ea typeface="Hammersmith One"/>
                <a:cs typeface="Hammersmith One"/>
                <a:sym typeface="Hammersmith One"/>
              </a:rPr>
              <a:t>kommunikation</a:t>
            </a:r>
            <a:r>
              <a:rPr lang="en-US" sz="5666" dirty="0">
                <a:solidFill>
                  <a:srgbClr val="FFFFFF"/>
                </a:solidFill>
                <a:latin typeface="Hammersmith One"/>
                <a:ea typeface="Hammersmith One"/>
                <a:cs typeface="Hammersmith One"/>
                <a:sym typeface="Hammersmith One"/>
              </a:rPr>
              <a:t> </a:t>
            </a:r>
          </a:p>
        </p:txBody>
      </p:sp>
      <p:pic>
        <p:nvPicPr>
          <p:cNvPr id="6" name="Billede 5" descr="Gruppe af frøplante, der vokser ud af jord">
            <a:extLst>
              <a:ext uri="{FF2B5EF4-FFF2-40B4-BE49-F238E27FC236}">
                <a16:creationId xmlns:a16="http://schemas.microsoft.com/office/drawing/2014/main" id="{744EF7E9-40E3-9F18-DE34-21EADC10FDA2}"/>
              </a:ext>
            </a:extLst>
          </p:cNvPr>
          <p:cNvPicPr>
            <a:picLocks noChangeAspect="1"/>
          </p:cNvPicPr>
          <p:nvPr/>
        </p:nvPicPr>
        <p:blipFill rotWithShape="1">
          <a:blip r:embed="rId4">
            <a:extLst>
              <a:ext uri="{28A0092B-C50C-407E-A947-70E740481C1C}">
                <a14:useLocalDpi xmlns:a14="http://schemas.microsoft.com/office/drawing/2010/main" val="0"/>
              </a:ext>
            </a:extLst>
          </a:blip>
          <a:srcRect l="-279" t="34766" r="279" b="9009"/>
          <a:stretch/>
        </p:blipFill>
        <p:spPr>
          <a:xfrm>
            <a:off x="-212039" y="-149634"/>
            <a:ext cx="12616078" cy="4733089"/>
          </a:xfrm>
          <a:prstGeom prst="rect">
            <a:avLst/>
          </a:prstGeom>
        </p:spPr>
      </p:pic>
    </p:spTree>
    <p:extLst>
      <p:ext uri="{BB962C8B-B14F-4D97-AF65-F5344CB8AC3E}">
        <p14:creationId xmlns:p14="http://schemas.microsoft.com/office/powerpoint/2010/main" val="3827009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2351563"/>
            <a:ext cx="5190119" cy="2494523"/>
            <a:chOff x="0" y="-1577709"/>
            <a:chExt cx="10380238" cy="4989046"/>
          </a:xfrm>
        </p:grpSpPr>
        <p:sp>
          <p:nvSpPr>
            <p:cNvPr id="3" name="TextBox 3"/>
            <p:cNvSpPr txBox="1"/>
            <p:nvPr/>
          </p:nvSpPr>
          <p:spPr>
            <a:xfrm>
              <a:off x="0" y="-1577709"/>
              <a:ext cx="10380238" cy="3359894"/>
            </a:xfrm>
            <a:prstGeom prst="rect">
              <a:avLst/>
            </a:prstGeom>
          </p:spPr>
          <p:txBody>
            <a:bodyPr lIns="0" tIns="0" rIns="0" bIns="0" rtlCol="0" anchor="t">
              <a:spAutoFit/>
            </a:bodyPr>
            <a:lstStyle/>
            <a:p>
              <a:pPr>
                <a:lnSpc>
                  <a:spcPts val="8280"/>
                </a:lnSpc>
                <a:spcBef>
                  <a:spcPct val="0"/>
                </a:spcBef>
              </a:pPr>
              <a:r>
                <a:rPr lang="en-US" sz="7666" spc="-76" dirty="0" err="1">
                  <a:solidFill>
                    <a:srgbClr val="000000"/>
                  </a:solidFill>
                  <a:latin typeface="Hammersmith One"/>
                  <a:ea typeface="Hammersmith One"/>
                  <a:cs typeface="Hammersmith One"/>
                  <a:sym typeface="Hammersmith One"/>
                </a:rPr>
                <a:t>Kontakt</a:t>
              </a:r>
              <a:r>
                <a:rPr lang="en-US" sz="7666" spc="-76" dirty="0">
                  <a:solidFill>
                    <a:srgbClr val="000000"/>
                  </a:solidFill>
                  <a:latin typeface="Hammersmith One"/>
                  <a:ea typeface="Hammersmith One"/>
                  <a:cs typeface="Hammersmith One"/>
                  <a:sym typeface="Hammersmith One"/>
                </a:rPr>
                <a:t> </a:t>
              </a:r>
              <a:r>
                <a:rPr lang="en-US" sz="7666" spc="-76" dirty="0" err="1">
                  <a:solidFill>
                    <a:srgbClr val="000000"/>
                  </a:solidFill>
                  <a:latin typeface="Hammersmith One"/>
                  <a:ea typeface="Hammersmith One"/>
                  <a:cs typeface="Hammersmith One"/>
                  <a:sym typeface="Hammersmith One"/>
                </a:rPr>
                <a:t>os</a:t>
              </a:r>
              <a:endParaRPr lang="en-US" sz="7666" spc="-76" dirty="0">
                <a:solidFill>
                  <a:srgbClr val="000000"/>
                </a:solidFill>
                <a:latin typeface="Hammersmith One"/>
                <a:ea typeface="Hammersmith One"/>
                <a:cs typeface="Hammersmith One"/>
                <a:sym typeface="Hammersmith One"/>
              </a:endParaRPr>
            </a:p>
            <a:p>
              <a:pPr>
                <a:spcBef>
                  <a:spcPct val="0"/>
                </a:spcBef>
              </a:pPr>
              <a:r>
                <a:rPr lang="en-US" sz="2000" spc="-76" dirty="0">
                  <a:solidFill>
                    <a:srgbClr val="000000"/>
                  </a:solidFill>
                  <a:latin typeface="Hammersmith One"/>
                  <a:ea typeface="Hammersmith One"/>
                  <a:cs typeface="Hammersmith One"/>
                  <a:sym typeface="Hammersmith One"/>
                </a:rPr>
                <a:t>Og </a:t>
              </a:r>
              <a:r>
                <a:rPr lang="en-US" sz="2000" spc="-76" dirty="0" err="1">
                  <a:solidFill>
                    <a:srgbClr val="000000"/>
                  </a:solidFill>
                  <a:latin typeface="Hammersmith One"/>
                  <a:ea typeface="Hammersmith One"/>
                  <a:cs typeface="Hammersmith One"/>
                  <a:sym typeface="Hammersmith One"/>
                </a:rPr>
                <a:t>få</a:t>
              </a:r>
              <a:r>
                <a:rPr lang="en-US" sz="2000" spc="-76" dirty="0">
                  <a:solidFill>
                    <a:srgbClr val="000000"/>
                  </a:solidFill>
                  <a:latin typeface="Hammersmith One"/>
                  <a:ea typeface="Hammersmith One"/>
                  <a:cs typeface="Hammersmith One"/>
                  <a:sym typeface="Hammersmith One"/>
                </a:rPr>
                <a:t> sparring om </a:t>
              </a:r>
              <a:r>
                <a:rPr lang="en-US" sz="2000" spc="-76" dirty="0" err="1">
                  <a:solidFill>
                    <a:srgbClr val="000000"/>
                  </a:solidFill>
                  <a:latin typeface="Hammersmith One"/>
                  <a:ea typeface="Hammersmith One"/>
                  <a:cs typeface="Hammersmith One"/>
                  <a:sym typeface="Hammersmith One"/>
                </a:rPr>
                <a:t>kommunikation</a:t>
              </a:r>
              <a:r>
                <a:rPr lang="en-US" sz="2000" spc="-76" dirty="0">
                  <a:solidFill>
                    <a:srgbClr val="000000"/>
                  </a:solidFill>
                  <a:latin typeface="Hammersmith One"/>
                  <a:ea typeface="Hammersmith One"/>
                  <a:cs typeface="Hammersmith One"/>
                  <a:sym typeface="Hammersmith One"/>
                </a:rPr>
                <a:t>, den </a:t>
              </a:r>
              <a:r>
                <a:rPr lang="en-US" sz="2000" spc="-76" dirty="0" err="1">
                  <a:solidFill>
                    <a:srgbClr val="000000"/>
                  </a:solidFill>
                  <a:latin typeface="Hammersmith One"/>
                  <a:ea typeface="Hammersmith One"/>
                  <a:cs typeface="Hammersmith One"/>
                  <a:sym typeface="Hammersmith One"/>
                </a:rPr>
                <a:t>gode</a:t>
              </a:r>
              <a:r>
                <a:rPr lang="en-US" sz="2000" spc="-76" dirty="0">
                  <a:solidFill>
                    <a:srgbClr val="000000"/>
                  </a:solidFill>
                  <a:latin typeface="Hammersmith One"/>
                  <a:ea typeface="Hammersmith One"/>
                  <a:cs typeface="Hammersmith One"/>
                  <a:sym typeface="Hammersmith One"/>
                </a:rPr>
                <a:t> </a:t>
              </a:r>
              <a:r>
                <a:rPr lang="en-US" sz="2000" spc="-76" dirty="0" err="1">
                  <a:solidFill>
                    <a:srgbClr val="000000"/>
                  </a:solidFill>
                  <a:latin typeface="Hammersmith One"/>
                  <a:ea typeface="Hammersmith One"/>
                  <a:cs typeface="Hammersmith One"/>
                  <a:sym typeface="Hammersmith One"/>
                </a:rPr>
                <a:t>velkomst</a:t>
              </a:r>
              <a:r>
                <a:rPr lang="en-US" sz="2000" spc="-76" dirty="0">
                  <a:solidFill>
                    <a:srgbClr val="000000"/>
                  </a:solidFill>
                  <a:latin typeface="Hammersmith One"/>
                  <a:ea typeface="Hammersmith One"/>
                  <a:cs typeface="Hammersmith One"/>
                  <a:sym typeface="Hammersmith One"/>
                </a:rPr>
                <a:t> </a:t>
              </a:r>
              <a:r>
                <a:rPr lang="en-US" sz="2000" spc="-76" dirty="0" err="1">
                  <a:solidFill>
                    <a:srgbClr val="000000"/>
                  </a:solidFill>
                  <a:latin typeface="Hammersmith One"/>
                  <a:ea typeface="Hammersmith One"/>
                  <a:cs typeface="Hammersmith One"/>
                  <a:sym typeface="Hammersmith One"/>
                </a:rPr>
                <a:t>og</a:t>
              </a:r>
              <a:r>
                <a:rPr lang="en-US" sz="2000" spc="-76" dirty="0">
                  <a:solidFill>
                    <a:srgbClr val="000000"/>
                  </a:solidFill>
                  <a:latin typeface="Hammersmith One"/>
                  <a:ea typeface="Hammersmith One"/>
                  <a:cs typeface="Hammersmith One"/>
                  <a:sym typeface="Hammersmith One"/>
                </a:rPr>
                <a:t> </a:t>
              </a:r>
              <a:r>
                <a:rPr lang="en-US" sz="2000" spc="-76" dirty="0" err="1">
                  <a:solidFill>
                    <a:srgbClr val="000000"/>
                  </a:solidFill>
                  <a:latin typeface="Hammersmith One"/>
                  <a:ea typeface="Hammersmith One"/>
                  <a:cs typeface="Hammersmith One"/>
                  <a:sym typeface="Hammersmith One"/>
                </a:rPr>
                <a:t>bæredygtige</a:t>
              </a:r>
              <a:r>
                <a:rPr lang="en-US" sz="2000" spc="-76" dirty="0">
                  <a:solidFill>
                    <a:srgbClr val="000000"/>
                  </a:solidFill>
                  <a:latin typeface="Hammersmith One"/>
                  <a:ea typeface="Hammersmith One"/>
                  <a:cs typeface="Hammersmith One"/>
                  <a:sym typeface="Hammersmith One"/>
                </a:rPr>
                <a:t> </a:t>
              </a:r>
              <a:r>
                <a:rPr lang="en-US" sz="2000" spc="-76" dirty="0" err="1">
                  <a:solidFill>
                    <a:srgbClr val="000000"/>
                  </a:solidFill>
                  <a:latin typeface="Hammersmith One"/>
                  <a:ea typeface="Hammersmith One"/>
                  <a:cs typeface="Hammersmith One"/>
                  <a:sym typeface="Hammersmith One"/>
                </a:rPr>
                <a:t>muligheder</a:t>
              </a:r>
              <a:r>
                <a:rPr lang="en-US" sz="2000" spc="-76" dirty="0">
                  <a:solidFill>
                    <a:srgbClr val="000000"/>
                  </a:solidFill>
                  <a:latin typeface="Hammersmith One"/>
                  <a:ea typeface="Hammersmith One"/>
                  <a:cs typeface="Hammersmith One"/>
                  <a:sym typeface="Hammersmith One"/>
                </a:rPr>
                <a:t>.</a:t>
              </a:r>
            </a:p>
          </p:txBody>
        </p:sp>
        <p:sp>
          <p:nvSpPr>
            <p:cNvPr id="4" name="Freeform 4"/>
            <p:cNvSpPr/>
            <p:nvPr/>
          </p:nvSpPr>
          <p:spPr>
            <a:xfrm>
              <a:off x="0" y="2732038"/>
              <a:ext cx="9191696" cy="679299"/>
            </a:xfrm>
            <a:custGeom>
              <a:avLst/>
              <a:gdLst/>
              <a:ahLst/>
              <a:cxnLst/>
              <a:rect l="l" t="t" r="r" b="b"/>
              <a:pathLst>
                <a:path w="9191696" h="679299">
                  <a:moveTo>
                    <a:pt x="0" y="0"/>
                  </a:moveTo>
                  <a:lnTo>
                    <a:pt x="9191696" y="0"/>
                  </a:lnTo>
                  <a:lnTo>
                    <a:pt x="9191696" y="679299"/>
                  </a:lnTo>
                  <a:lnTo>
                    <a:pt x="0" y="679299"/>
                  </a:lnTo>
                  <a:lnTo>
                    <a:pt x="0" y="0"/>
                  </a:lnTo>
                  <a:close/>
                </a:path>
              </a:pathLst>
            </a:custGeom>
            <a:blipFill>
              <a:blip r:embed="rId3">
                <a:extLst>
                  <a:ext uri="{96DAC541-7B7A-43D3-8B79-37D633B846F1}">
                    <asvg:svgBlip xmlns:asvg="http://schemas.microsoft.com/office/drawing/2016/SVG/main" r:embed="rId4"/>
                  </a:ext>
                </a:extLst>
              </a:blip>
              <a:stretch>
                <a:fillRect l="-171" t="-308623" r="-7088" b="-1042730"/>
              </a:stretch>
            </a:blipFill>
          </p:spPr>
          <p:txBody>
            <a:bodyPr/>
            <a:lstStyle/>
            <a:p>
              <a:endParaRPr lang="da-DK"/>
            </a:p>
          </p:txBody>
        </p:sp>
      </p:grpSp>
      <p:sp>
        <p:nvSpPr>
          <p:cNvPr id="6" name="Freeform 6"/>
          <p:cNvSpPr/>
          <p:nvPr/>
        </p:nvSpPr>
        <p:spPr>
          <a:xfrm>
            <a:off x="381000" y="455544"/>
            <a:ext cx="1995554" cy="1250074"/>
          </a:xfrm>
          <a:custGeom>
            <a:avLst/>
            <a:gdLst/>
            <a:ahLst/>
            <a:cxnLst/>
            <a:rect l="l" t="t" r="r" b="b"/>
            <a:pathLst>
              <a:path w="2993331" h="1875111">
                <a:moveTo>
                  <a:pt x="0" y="0"/>
                </a:moveTo>
                <a:lnTo>
                  <a:pt x="2993332" y="0"/>
                </a:lnTo>
                <a:lnTo>
                  <a:pt x="2993332" y="1875111"/>
                </a:lnTo>
                <a:lnTo>
                  <a:pt x="0" y="1875111"/>
                </a:lnTo>
                <a:lnTo>
                  <a:pt x="0" y="0"/>
                </a:lnTo>
                <a:close/>
              </a:path>
            </a:pathLst>
          </a:custGeom>
          <a:blipFill>
            <a:blip r:embed="rId5"/>
            <a:stretch>
              <a:fillRect/>
            </a:stretch>
          </a:blipFill>
        </p:spPr>
        <p:txBody>
          <a:bodyPr/>
          <a:lstStyle/>
          <a:p>
            <a:endParaRPr lang="da-DK"/>
          </a:p>
        </p:txBody>
      </p:sp>
      <p:sp>
        <p:nvSpPr>
          <p:cNvPr id="7" name="TextBox 7"/>
          <p:cNvSpPr txBox="1"/>
          <p:nvPr/>
        </p:nvSpPr>
        <p:spPr>
          <a:xfrm>
            <a:off x="8044493" y="1540039"/>
            <a:ext cx="1366110" cy="337015"/>
          </a:xfrm>
          <a:prstGeom prst="rect">
            <a:avLst/>
          </a:prstGeom>
        </p:spPr>
        <p:txBody>
          <a:bodyPr lIns="0" tIns="0" rIns="0" bIns="0" rtlCol="0" anchor="t">
            <a:spAutoFit/>
          </a:bodyPr>
          <a:lstStyle/>
          <a:p>
            <a:pPr>
              <a:lnSpc>
                <a:spcPts val="2800"/>
              </a:lnSpc>
              <a:spcBef>
                <a:spcPct val="0"/>
              </a:spcBef>
            </a:pPr>
            <a:r>
              <a:rPr lang="en-US" sz="2000" spc="40" dirty="0">
                <a:solidFill>
                  <a:srgbClr val="000000"/>
                </a:solidFill>
                <a:latin typeface="Clear Sans"/>
                <a:ea typeface="Clear Sans"/>
                <a:cs typeface="Clear Sans"/>
                <a:sym typeface="Clear Sans"/>
              </a:rPr>
              <a:t>info@4h.dk</a:t>
            </a:r>
          </a:p>
        </p:txBody>
      </p:sp>
      <p:sp>
        <p:nvSpPr>
          <p:cNvPr id="8" name="TextBox 8"/>
          <p:cNvSpPr txBox="1"/>
          <p:nvPr/>
        </p:nvSpPr>
        <p:spPr>
          <a:xfrm>
            <a:off x="8044493" y="916722"/>
            <a:ext cx="1900767" cy="337015"/>
          </a:xfrm>
          <a:prstGeom prst="rect">
            <a:avLst/>
          </a:prstGeom>
        </p:spPr>
        <p:txBody>
          <a:bodyPr lIns="0" tIns="0" rIns="0" bIns="0" rtlCol="0" anchor="t">
            <a:spAutoFit/>
          </a:bodyPr>
          <a:lstStyle/>
          <a:p>
            <a:pPr>
              <a:lnSpc>
                <a:spcPts val="2800"/>
              </a:lnSpc>
              <a:spcBef>
                <a:spcPct val="0"/>
              </a:spcBef>
            </a:pPr>
            <a:r>
              <a:rPr lang="en-US" sz="2000" spc="40" dirty="0">
                <a:solidFill>
                  <a:srgbClr val="000000"/>
                </a:solidFill>
                <a:latin typeface="Clear Sans"/>
                <a:ea typeface="Clear Sans"/>
                <a:cs typeface="Clear Sans"/>
                <a:sym typeface="Clear Sans"/>
              </a:rPr>
              <a:t>+45 7878 0128</a:t>
            </a:r>
          </a:p>
        </p:txBody>
      </p:sp>
      <p:sp>
        <p:nvSpPr>
          <p:cNvPr id="9" name="TextBox 7">
            <a:extLst>
              <a:ext uri="{FF2B5EF4-FFF2-40B4-BE49-F238E27FC236}">
                <a16:creationId xmlns:a16="http://schemas.microsoft.com/office/drawing/2014/main" id="{44EF324D-268A-8BCC-E9CB-D316D7EC55B1}"/>
              </a:ext>
            </a:extLst>
          </p:cNvPr>
          <p:cNvSpPr txBox="1"/>
          <p:nvPr/>
        </p:nvSpPr>
        <p:spPr>
          <a:xfrm>
            <a:off x="8044493" y="2154060"/>
            <a:ext cx="3243994" cy="1414233"/>
          </a:xfrm>
          <a:prstGeom prst="rect">
            <a:avLst/>
          </a:prstGeom>
        </p:spPr>
        <p:txBody>
          <a:bodyPr wrap="square" lIns="0" tIns="0" rIns="0" bIns="0" rtlCol="0" anchor="t">
            <a:spAutoFit/>
          </a:bodyPr>
          <a:lstStyle/>
          <a:p>
            <a:pPr>
              <a:lnSpc>
                <a:spcPts val="2800"/>
              </a:lnSpc>
              <a:spcBef>
                <a:spcPct val="0"/>
              </a:spcBef>
            </a:pPr>
            <a:r>
              <a:rPr lang="en-US" sz="2000" spc="40" dirty="0">
                <a:solidFill>
                  <a:srgbClr val="000000"/>
                </a:solidFill>
                <a:latin typeface="Clear Sans"/>
                <a:ea typeface="Clear Sans"/>
                <a:cs typeface="Clear Sans"/>
                <a:sym typeface="Clear Sans"/>
              </a:rPr>
              <a:t>Find </a:t>
            </a:r>
            <a:r>
              <a:rPr lang="en-US" sz="2000" spc="40" dirty="0" err="1">
                <a:solidFill>
                  <a:srgbClr val="000000"/>
                </a:solidFill>
                <a:latin typeface="Clear Sans"/>
                <a:ea typeface="Clear Sans"/>
                <a:cs typeface="Clear Sans"/>
                <a:sym typeface="Clear Sans"/>
              </a:rPr>
              <a:t>kontaktoplysninger</a:t>
            </a:r>
            <a:r>
              <a:rPr lang="en-US" sz="2000" spc="40" dirty="0">
                <a:solidFill>
                  <a:srgbClr val="000000"/>
                </a:solidFill>
                <a:latin typeface="Clear Sans"/>
                <a:ea typeface="Clear Sans"/>
                <a:cs typeface="Clear Sans"/>
                <a:sym typeface="Clear Sans"/>
              </a:rPr>
              <a:t> </a:t>
            </a:r>
            <a:r>
              <a:rPr lang="en-US" sz="2000" spc="40" dirty="0" err="1">
                <a:solidFill>
                  <a:srgbClr val="000000"/>
                </a:solidFill>
                <a:latin typeface="Clear Sans"/>
                <a:ea typeface="Clear Sans"/>
                <a:cs typeface="Clear Sans"/>
                <a:sym typeface="Clear Sans"/>
              </a:rPr>
              <a:t>på</a:t>
            </a:r>
            <a:r>
              <a:rPr lang="en-US" sz="2000" spc="40" dirty="0">
                <a:solidFill>
                  <a:srgbClr val="000000"/>
                </a:solidFill>
                <a:latin typeface="Clear Sans"/>
                <a:ea typeface="Clear Sans"/>
                <a:cs typeface="Clear Sans"/>
                <a:sym typeface="Clear Sans"/>
              </a:rPr>
              <a:t> </a:t>
            </a:r>
            <a:r>
              <a:rPr lang="en-US" sz="2000" spc="40" dirty="0" err="1">
                <a:solidFill>
                  <a:srgbClr val="000000"/>
                </a:solidFill>
                <a:latin typeface="Clear Sans"/>
                <a:ea typeface="Clear Sans"/>
                <a:cs typeface="Clear Sans"/>
                <a:sym typeface="Clear Sans"/>
              </a:rPr>
              <a:t>konsulenterne</a:t>
            </a:r>
            <a:r>
              <a:rPr lang="en-US" sz="2000" spc="40" dirty="0">
                <a:solidFill>
                  <a:srgbClr val="000000"/>
                </a:solidFill>
                <a:latin typeface="Clear Sans"/>
                <a:ea typeface="Clear Sans"/>
                <a:cs typeface="Clear Sans"/>
                <a:sym typeface="Clear Sans"/>
              </a:rPr>
              <a:t> her:</a:t>
            </a:r>
          </a:p>
          <a:p>
            <a:pPr>
              <a:lnSpc>
                <a:spcPts val="2800"/>
              </a:lnSpc>
              <a:spcBef>
                <a:spcPct val="0"/>
              </a:spcBef>
            </a:pPr>
            <a:r>
              <a:rPr lang="en-US" sz="2000" i="1" spc="40" dirty="0">
                <a:solidFill>
                  <a:srgbClr val="000000"/>
                </a:solidFill>
                <a:latin typeface="Clear Sans"/>
                <a:ea typeface="Clear Sans"/>
                <a:cs typeface="Clear Sans"/>
                <a:sym typeface="Clear Sans"/>
              </a:rPr>
              <a:t>https://www.4h.dk/om-os/medarbejdere/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54523" y="-238810"/>
            <a:ext cx="12501047" cy="2090219"/>
          </a:xfrm>
          <a:prstGeom prst="rect">
            <a:avLst/>
          </a:prstGeom>
          <a:solidFill>
            <a:srgbClr val="019D69"/>
          </a:solidFill>
        </p:spPr>
        <p:txBody>
          <a:bodyPr/>
          <a:lstStyle/>
          <a:p>
            <a:endParaRPr lang="da-DK"/>
          </a:p>
        </p:txBody>
      </p:sp>
      <p:grpSp>
        <p:nvGrpSpPr>
          <p:cNvPr id="3" name="Group 3"/>
          <p:cNvGrpSpPr/>
          <p:nvPr/>
        </p:nvGrpSpPr>
        <p:grpSpPr>
          <a:xfrm>
            <a:off x="685799" y="3414713"/>
            <a:ext cx="2121414" cy="2695581"/>
            <a:chOff x="0" y="-28575"/>
            <a:chExt cx="4242828" cy="5391160"/>
          </a:xfrm>
        </p:grpSpPr>
        <p:sp>
          <p:nvSpPr>
            <p:cNvPr id="4" name="Freeform 4"/>
            <p:cNvSpPr/>
            <p:nvPr/>
          </p:nvSpPr>
          <p:spPr>
            <a:xfrm>
              <a:off x="0" y="1697441"/>
              <a:ext cx="4242828" cy="313560"/>
            </a:xfrm>
            <a:custGeom>
              <a:avLst/>
              <a:gdLst/>
              <a:ahLst/>
              <a:cxnLst/>
              <a:rect l="l" t="t" r="r" b="b"/>
              <a:pathLst>
                <a:path w="4242828" h="313560">
                  <a:moveTo>
                    <a:pt x="0" y="0"/>
                  </a:moveTo>
                  <a:lnTo>
                    <a:pt x="4242828" y="0"/>
                  </a:lnTo>
                  <a:lnTo>
                    <a:pt x="4242828" y="313560"/>
                  </a:lnTo>
                  <a:lnTo>
                    <a:pt x="0" y="313560"/>
                  </a:lnTo>
                  <a:lnTo>
                    <a:pt x="0" y="0"/>
                  </a:lnTo>
                  <a:close/>
                </a:path>
              </a:pathLst>
            </a:custGeom>
            <a:blipFill>
              <a:blip r:embed="rId3">
                <a:extLst>
                  <a:ext uri="{96DAC541-7B7A-43D3-8B79-37D633B846F1}">
                    <asvg:svgBlip xmlns:asvg="http://schemas.microsoft.com/office/drawing/2016/SVG/main" r:embed="rId4"/>
                  </a:ext>
                </a:extLst>
              </a:blip>
              <a:stretch>
                <a:fillRect l="-171" t="-308623" r="-7088" b="-1042730"/>
              </a:stretch>
            </a:blipFill>
          </p:spPr>
          <p:txBody>
            <a:bodyPr/>
            <a:lstStyle/>
            <a:p>
              <a:endParaRPr lang="da-DK"/>
            </a:p>
          </p:txBody>
        </p:sp>
        <p:sp>
          <p:nvSpPr>
            <p:cNvPr id="5" name="TextBox 5"/>
            <p:cNvSpPr txBox="1"/>
            <p:nvPr/>
          </p:nvSpPr>
          <p:spPr>
            <a:xfrm>
              <a:off x="0" y="-28575"/>
              <a:ext cx="4242828" cy="1538882"/>
            </a:xfrm>
            <a:prstGeom prst="rect">
              <a:avLst/>
            </a:prstGeom>
          </p:spPr>
          <p:txBody>
            <a:bodyPr lIns="0" tIns="0" rIns="0" bIns="0" rtlCol="0" anchor="t">
              <a:spAutoFit/>
            </a:bodyPr>
            <a:lstStyle/>
            <a:p>
              <a:pPr>
                <a:lnSpc>
                  <a:spcPts val="3033"/>
                </a:lnSpc>
              </a:pPr>
              <a:r>
                <a:rPr lang="en-US" sz="2333">
                  <a:solidFill>
                    <a:srgbClr val="000000"/>
                  </a:solidFill>
                  <a:latin typeface="Hammersmith One"/>
                  <a:ea typeface="Hammersmith One"/>
                  <a:cs typeface="Hammersmith One"/>
                  <a:sym typeface="Hammersmith One"/>
                </a:rPr>
                <a:t>1. Forberedelse</a:t>
              </a:r>
            </a:p>
            <a:p>
              <a:pPr>
                <a:lnSpc>
                  <a:spcPts val="3033"/>
                </a:lnSpc>
              </a:pPr>
              <a:endParaRPr lang="en-US" sz="2333">
                <a:solidFill>
                  <a:srgbClr val="000000"/>
                </a:solidFill>
                <a:latin typeface="Hammersmith One"/>
                <a:ea typeface="Hammersmith One"/>
                <a:cs typeface="Hammersmith One"/>
                <a:sym typeface="Hammersmith One"/>
              </a:endParaRPr>
            </a:p>
          </p:txBody>
        </p:sp>
        <p:sp>
          <p:nvSpPr>
            <p:cNvPr id="6" name="TextBox 6"/>
            <p:cNvSpPr txBox="1"/>
            <p:nvPr/>
          </p:nvSpPr>
          <p:spPr>
            <a:xfrm>
              <a:off x="0" y="2447686"/>
              <a:ext cx="4242828" cy="2914899"/>
            </a:xfrm>
            <a:prstGeom prst="rect">
              <a:avLst/>
            </a:prstGeom>
          </p:spPr>
          <p:txBody>
            <a:bodyPr lIns="0" tIns="0" rIns="0" bIns="0" rtlCol="0" anchor="t">
              <a:spAutoFit/>
            </a:bodyPr>
            <a:lstStyle/>
            <a:p>
              <a:pPr>
                <a:lnSpc>
                  <a:spcPts val="2333"/>
                </a:lnSpc>
                <a:spcBef>
                  <a:spcPct val="0"/>
                </a:spcBef>
              </a:pPr>
              <a:r>
                <a:rPr lang="en-US" sz="1666" spc="33" dirty="0" err="1">
                  <a:solidFill>
                    <a:srgbClr val="000000"/>
                  </a:solidFill>
                  <a:latin typeface="Clear Sans"/>
                  <a:ea typeface="Clear Sans"/>
                  <a:cs typeface="Clear Sans"/>
                  <a:sym typeface="Clear Sans"/>
                </a:rPr>
                <a:t>Tænk</a:t>
              </a:r>
              <a:r>
                <a:rPr lang="en-US" sz="1666" spc="33" dirty="0">
                  <a:solidFill>
                    <a:srgbClr val="000000"/>
                  </a:solidFill>
                  <a:latin typeface="Clear Sans"/>
                  <a:ea typeface="Clear Sans"/>
                  <a:cs typeface="Clear Sans"/>
                  <a:sym typeface="Clear Sans"/>
                </a:rPr>
                <a:t> over </a:t>
              </a:r>
              <a:r>
                <a:rPr lang="en-US" sz="1666" spc="33" dirty="0" err="1">
                  <a:solidFill>
                    <a:srgbClr val="000000"/>
                  </a:solidFill>
                  <a:latin typeface="Clear Sans"/>
                  <a:ea typeface="Clear Sans"/>
                  <a:cs typeface="Clear Sans"/>
                  <a:sym typeface="Clear Sans"/>
                </a:rPr>
                <a:t>hvorfor</a:t>
              </a:r>
              <a:r>
                <a:rPr lang="en-US" sz="1666" spc="33" dirty="0">
                  <a:solidFill>
                    <a:srgbClr val="000000"/>
                  </a:solidFill>
                  <a:latin typeface="Clear Sans"/>
                  <a:ea typeface="Clear Sans"/>
                  <a:cs typeface="Clear Sans"/>
                  <a:sym typeface="Clear Sans"/>
                </a:rPr>
                <a:t> I </a:t>
              </a:r>
              <a:r>
                <a:rPr lang="en-US" sz="1666" spc="33" dirty="0" err="1">
                  <a:solidFill>
                    <a:srgbClr val="000000"/>
                  </a:solidFill>
                  <a:latin typeface="Clear Sans"/>
                  <a:ea typeface="Clear Sans"/>
                  <a:cs typeface="Clear Sans"/>
                  <a:sym typeface="Clear Sans"/>
                </a:rPr>
                <a:t>vil</a:t>
              </a:r>
              <a:r>
                <a:rPr lang="en-US" sz="1666" spc="33" dirty="0">
                  <a:solidFill>
                    <a:srgbClr val="000000"/>
                  </a:solidFill>
                  <a:latin typeface="Clear Sans"/>
                  <a:ea typeface="Clear Sans"/>
                  <a:cs typeface="Clear Sans"/>
                  <a:sym typeface="Clear Sans"/>
                </a:rPr>
                <a:t> have </a:t>
              </a:r>
              <a:r>
                <a:rPr lang="en-US" sz="1666" spc="33" dirty="0" err="1">
                  <a:solidFill>
                    <a:srgbClr val="000000"/>
                  </a:solidFill>
                  <a:latin typeface="Clear Sans"/>
                  <a:ea typeface="Clear Sans"/>
                  <a:cs typeface="Clear Sans"/>
                  <a:sym typeface="Clear Sans"/>
                </a:rPr>
                <a:t>flere</a:t>
              </a:r>
              <a:r>
                <a:rPr lang="en-US" sz="1666" spc="33" dirty="0">
                  <a:solidFill>
                    <a:srgbClr val="000000"/>
                  </a:solidFill>
                  <a:latin typeface="Clear Sans"/>
                  <a:ea typeface="Clear Sans"/>
                  <a:cs typeface="Clear Sans"/>
                  <a:sym typeface="Clear Sans"/>
                </a:rPr>
                <a:t> </a:t>
              </a:r>
              <a:r>
                <a:rPr lang="en-US" sz="1666" spc="33" dirty="0" err="1">
                  <a:solidFill>
                    <a:srgbClr val="000000"/>
                  </a:solidFill>
                  <a:latin typeface="Clear Sans"/>
                  <a:ea typeface="Clear Sans"/>
                  <a:cs typeface="Clear Sans"/>
                  <a:sym typeface="Clear Sans"/>
                </a:rPr>
                <a:t>medlemmer</a:t>
              </a:r>
              <a:r>
                <a:rPr lang="en-US" sz="1666" spc="33" dirty="0">
                  <a:solidFill>
                    <a:srgbClr val="000000"/>
                  </a:solidFill>
                  <a:latin typeface="Clear Sans"/>
                  <a:ea typeface="Clear Sans"/>
                  <a:cs typeface="Clear Sans"/>
                  <a:sym typeface="Clear Sans"/>
                </a:rPr>
                <a:t> </a:t>
              </a:r>
              <a:r>
                <a:rPr lang="en-US" sz="1666" spc="33" dirty="0" err="1">
                  <a:solidFill>
                    <a:srgbClr val="000000"/>
                  </a:solidFill>
                  <a:latin typeface="Clear Sans"/>
                  <a:ea typeface="Clear Sans"/>
                  <a:cs typeface="Clear Sans"/>
                  <a:sym typeface="Clear Sans"/>
                </a:rPr>
                <a:t>og</a:t>
              </a:r>
              <a:r>
                <a:rPr lang="en-US" sz="1666" spc="33" dirty="0">
                  <a:solidFill>
                    <a:srgbClr val="000000"/>
                  </a:solidFill>
                  <a:latin typeface="Clear Sans"/>
                  <a:ea typeface="Clear Sans"/>
                  <a:cs typeface="Clear Sans"/>
                  <a:sym typeface="Clear Sans"/>
                </a:rPr>
                <a:t> </a:t>
              </a:r>
              <a:r>
                <a:rPr lang="en-US" sz="1666" spc="33" dirty="0" err="1">
                  <a:solidFill>
                    <a:srgbClr val="000000"/>
                  </a:solidFill>
                  <a:latin typeface="Clear Sans"/>
                  <a:ea typeface="Clear Sans"/>
                  <a:cs typeface="Clear Sans"/>
                  <a:sym typeface="Clear Sans"/>
                </a:rPr>
                <a:t>hvad</a:t>
              </a:r>
              <a:r>
                <a:rPr lang="en-US" sz="1666" spc="33" dirty="0">
                  <a:solidFill>
                    <a:srgbClr val="000000"/>
                  </a:solidFill>
                  <a:latin typeface="Clear Sans"/>
                  <a:ea typeface="Clear Sans"/>
                  <a:cs typeface="Clear Sans"/>
                  <a:sym typeface="Clear Sans"/>
                </a:rPr>
                <a:t> I </a:t>
              </a:r>
              <a:r>
                <a:rPr lang="en-US" sz="1666" spc="33" dirty="0" err="1">
                  <a:solidFill>
                    <a:srgbClr val="000000"/>
                  </a:solidFill>
                  <a:latin typeface="Clear Sans"/>
                  <a:ea typeface="Clear Sans"/>
                  <a:cs typeface="Clear Sans"/>
                  <a:sym typeface="Clear Sans"/>
                </a:rPr>
                <a:t>tilbyder</a:t>
              </a:r>
              <a:r>
                <a:rPr lang="en-US" sz="1666" spc="33" dirty="0">
                  <a:solidFill>
                    <a:srgbClr val="000000"/>
                  </a:solidFill>
                  <a:latin typeface="Clear Sans"/>
                  <a:ea typeface="Clear Sans"/>
                  <a:cs typeface="Clear Sans"/>
                  <a:sym typeface="Clear Sans"/>
                </a:rPr>
                <a:t>. </a:t>
              </a:r>
              <a:r>
                <a:rPr lang="en-US" sz="1666" spc="33" dirty="0" err="1">
                  <a:solidFill>
                    <a:srgbClr val="000000"/>
                  </a:solidFill>
                  <a:latin typeface="Clear Sans"/>
                  <a:ea typeface="Clear Sans"/>
                  <a:cs typeface="Clear Sans"/>
                  <a:sym typeface="Clear Sans"/>
                </a:rPr>
                <a:t>Lav</a:t>
              </a:r>
              <a:r>
                <a:rPr lang="en-US" sz="1666" spc="33" dirty="0">
                  <a:solidFill>
                    <a:srgbClr val="000000"/>
                  </a:solidFill>
                  <a:latin typeface="Clear Sans"/>
                  <a:ea typeface="Clear Sans"/>
                  <a:cs typeface="Clear Sans"/>
                  <a:sym typeface="Clear Sans"/>
                </a:rPr>
                <a:t> </a:t>
              </a:r>
              <a:r>
                <a:rPr lang="en-US" sz="1666" spc="33" dirty="0" err="1">
                  <a:solidFill>
                    <a:srgbClr val="000000"/>
                  </a:solidFill>
                  <a:latin typeface="Clear Sans"/>
                  <a:ea typeface="Clear Sans"/>
                  <a:cs typeface="Clear Sans"/>
                  <a:sym typeface="Clear Sans"/>
                </a:rPr>
                <a:t>årshjul</a:t>
              </a:r>
              <a:r>
                <a:rPr lang="en-US" sz="1666" spc="33" dirty="0">
                  <a:solidFill>
                    <a:srgbClr val="000000"/>
                  </a:solidFill>
                  <a:latin typeface="Clear Sans"/>
                  <a:ea typeface="Clear Sans"/>
                  <a:cs typeface="Clear Sans"/>
                  <a:sym typeface="Clear Sans"/>
                </a:rPr>
                <a:t>, der </a:t>
              </a:r>
              <a:r>
                <a:rPr lang="en-US" sz="1666" spc="33" dirty="0" err="1">
                  <a:solidFill>
                    <a:srgbClr val="000000"/>
                  </a:solidFill>
                  <a:latin typeface="Clear Sans"/>
                  <a:ea typeface="Clear Sans"/>
                  <a:cs typeface="Clear Sans"/>
                  <a:sym typeface="Clear Sans"/>
                </a:rPr>
                <a:t>sikrer</a:t>
              </a:r>
              <a:r>
                <a:rPr lang="en-US" sz="1666" spc="33" dirty="0">
                  <a:solidFill>
                    <a:srgbClr val="000000"/>
                  </a:solidFill>
                  <a:latin typeface="Clear Sans"/>
                  <a:ea typeface="Clear Sans"/>
                  <a:cs typeface="Clear Sans"/>
                  <a:sym typeface="Clear Sans"/>
                </a:rPr>
                <a:t> </a:t>
              </a:r>
              <a:r>
                <a:rPr lang="en-US" sz="1666" spc="33" dirty="0" err="1">
                  <a:solidFill>
                    <a:srgbClr val="000000"/>
                  </a:solidFill>
                  <a:latin typeface="Clear Sans"/>
                  <a:ea typeface="Clear Sans"/>
                  <a:cs typeface="Clear Sans"/>
                  <a:sym typeface="Clear Sans"/>
                </a:rPr>
                <a:t>kontinuitet</a:t>
              </a:r>
              <a:r>
                <a:rPr lang="en-US" sz="1666" spc="33" dirty="0">
                  <a:solidFill>
                    <a:srgbClr val="000000"/>
                  </a:solidFill>
                  <a:latin typeface="Clear Sans"/>
                  <a:ea typeface="Clear Sans"/>
                  <a:cs typeface="Clear Sans"/>
                  <a:sym typeface="Clear Sans"/>
                </a:rPr>
                <a:t>.</a:t>
              </a:r>
            </a:p>
          </p:txBody>
        </p:sp>
      </p:grpSp>
      <p:grpSp>
        <p:nvGrpSpPr>
          <p:cNvPr id="11" name="Group 11"/>
          <p:cNvGrpSpPr/>
          <p:nvPr/>
        </p:nvGrpSpPr>
        <p:grpSpPr>
          <a:xfrm>
            <a:off x="5035293" y="3429000"/>
            <a:ext cx="2121414" cy="2687759"/>
            <a:chOff x="-448292" y="-28575"/>
            <a:chExt cx="4242828" cy="5375518"/>
          </a:xfrm>
        </p:grpSpPr>
        <p:sp>
          <p:nvSpPr>
            <p:cNvPr id="12" name="Freeform 12"/>
            <p:cNvSpPr/>
            <p:nvPr/>
          </p:nvSpPr>
          <p:spPr>
            <a:xfrm>
              <a:off x="-448292" y="1697441"/>
              <a:ext cx="4242828" cy="313560"/>
            </a:xfrm>
            <a:custGeom>
              <a:avLst/>
              <a:gdLst/>
              <a:ahLst/>
              <a:cxnLst/>
              <a:rect l="l" t="t" r="r" b="b"/>
              <a:pathLst>
                <a:path w="4242828" h="313560">
                  <a:moveTo>
                    <a:pt x="0" y="0"/>
                  </a:moveTo>
                  <a:lnTo>
                    <a:pt x="4242828" y="0"/>
                  </a:lnTo>
                  <a:lnTo>
                    <a:pt x="4242828" y="313560"/>
                  </a:lnTo>
                  <a:lnTo>
                    <a:pt x="0" y="313560"/>
                  </a:lnTo>
                  <a:lnTo>
                    <a:pt x="0" y="0"/>
                  </a:lnTo>
                  <a:close/>
                </a:path>
              </a:pathLst>
            </a:custGeom>
            <a:blipFill>
              <a:blip r:embed="rId3">
                <a:extLst>
                  <a:ext uri="{96DAC541-7B7A-43D3-8B79-37D633B846F1}">
                    <asvg:svgBlip xmlns:asvg="http://schemas.microsoft.com/office/drawing/2016/SVG/main" r:embed="rId4"/>
                  </a:ext>
                </a:extLst>
              </a:blip>
              <a:stretch>
                <a:fillRect l="-171" t="-308623" r="-7088" b="-1042730"/>
              </a:stretch>
            </a:blipFill>
          </p:spPr>
          <p:txBody>
            <a:bodyPr/>
            <a:lstStyle/>
            <a:p>
              <a:endParaRPr lang="da-DK"/>
            </a:p>
          </p:txBody>
        </p:sp>
        <p:sp>
          <p:nvSpPr>
            <p:cNvPr id="13" name="TextBox 13"/>
            <p:cNvSpPr txBox="1"/>
            <p:nvPr/>
          </p:nvSpPr>
          <p:spPr>
            <a:xfrm>
              <a:off x="-448292" y="-28575"/>
              <a:ext cx="4242828" cy="1538882"/>
            </a:xfrm>
            <a:prstGeom prst="rect">
              <a:avLst/>
            </a:prstGeom>
          </p:spPr>
          <p:txBody>
            <a:bodyPr lIns="0" tIns="0" rIns="0" bIns="0" rtlCol="0" anchor="t">
              <a:spAutoFit/>
            </a:bodyPr>
            <a:lstStyle/>
            <a:p>
              <a:pPr>
                <a:lnSpc>
                  <a:spcPts val="3033"/>
                </a:lnSpc>
              </a:pPr>
              <a:r>
                <a:rPr lang="en-US" sz="2333" dirty="0">
                  <a:solidFill>
                    <a:srgbClr val="000000"/>
                  </a:solidFill>
                  <a:latin typeface="Hammersmith One"/>
                  <a:ea typeface="Hammersmith One"/>
                  <a:cs typeface="Hammersmith One"/>
                  <a:sym typeface="Hammersmith One"/>
                </a:rPr>
                <a:t>2. </a:t>
              </a:r>
              <a:r>
                <a:rPr lang="en-US" sz="2333" dirty="0" err="1">
                  <a:solidFill>
                    <a:srgbClr val="000000"/>
                  </a:solidFill>
                  <a:latin typeface="Hammersmith One"/>
                  <a:ea typeface="Hammersmith One"/>
                  <a:cs typeface="Hammersmith One"/>
                  <a:sym typeface="Hammersmith One"/>
                </a:rPr>
                <a:t>Spred</a:t>
              </a:r>
              <a:r>
                <a:rPr lang="en-US" sz="2333" dirty="0">
                  <a:solidFill>
                    <a:srgbClr val="000000"/>
                  </a:solidFill>
                  <a:latin typeface="Hammersmith One"/>
                  <a:ea typeface="Hammersmith One"/>
                  <a:cs typeface="Hammersmith One"/>
                  <a:sym typeface="Hammersmith One"/>
                </a:rPr>
                <a:t> </a:t>
              </a:r>
              <a:r>
                <a:rPr lang="en-US" sz="2333" dirty="0" err="1">
                  <a:solidFill>
                    <a:srgbClr val="000000"/>
                  </a:solidFill>
                  <a:latin typeface="Hammersmith One"/>
                  <a:ea typeface="Hammersmith One"/>
                  <a:cs typeface="Hammersmith One"/>
                  <a:sym typeface="Hammersmith One"/>
                </a:rPr>
                <a:t>budskabet</a:t>
              </a:r>
              <a:endParaRPr lang="en-US" sz="2333" dirty="0">
                <a:solidFill>
                  <a:srgbClr val="000000"/>
                </a:solidFill>
                <a:latin typeface="Hammersmith One"/>
                <a:ea typeface="Hammersmith One"/>
                <a:cs typeface="Hammersmith One"/>
                <a:sym typeface="Hammersmith One"/>
              </a:endParaRPr>
            </a:p>
          </p:txBody>
        </p:sp>
        <p:sp>
          <p:nvSpPr>
            <p:cNvPr id="14" name="TextBox 14"/>
            <p:cNvSpPr txBox="1"/>
            <p:nvPr/>
          </p:nvSpPr>
          <p:spPr>
            <a:xfrm>
              <a:off x="-448292" y="2447687"/>
              <a:ext cx="4242828" cy="2899256"/>
            </a:xfrm>
            <a:prstGeom prst="rect">
              <a:avLst/>
            </a:prstGeom>
          </p:spPr>
          <p:txBody>
            <a:bodyPr lIns="0" tIns="0" rIns="0" bIns="0" rtlCol="0" anchor="t">
              <a:spAutoFit/>
            </a:bodyPr>
            <a:lstStyle/>
            <a:p>
              <a:pPr>
                <a:lnSpc>
                  <a:spcPts val="2333"/>
                </a:lnSpc>
                <a:spcBef>
                  <a:spcPct val="0"/>
                </a:spcBef>
              </a:pPr>
              <a:r>
                <a:rPr lang="en-US" sz="1666" spc="33" dirty="0" err="1">
                  <a:solidFill>
                    <a:srgbClr val="000000"/>
                  </a:solidFill>
                  <a:latin typeface="Clear Sans"/>
                  <a:ea typeface="Clear Sans"/>
                  <a:cs typeface="Clear Sans"/>
                  <a:sym typeface="Clear Sans"/>
                </a:rPr>
                <a:t>Aktiver</a:t>
              </a:r>
              <a:r>
                <a:rPr lang="en-US" sz="1666" spc="33" dirty="0">
                  <a:solidFill>
                    <a:srgbClr val="000000"/>
                  </a:solidFill>
                  <a:latin typeface="Clear Sans"/>
                  <a:ea typeface="Clear Sans"/>
                  <a:cs typeface="Clear Sans"/>
                  <a:sym typeface="Clear Sans"/>
                </a:rPr>
                <a:t> </a:t>
              </a:r>
              <a:r>
                <a:rPr lang="en-US" sz="1666" spc="33" dirty="0" err="1">
                  <a:solidFill>
                    <a:srgbClr val="000000"/>
                  </a:solidFill>
                  <a:latin typeface="Clear Sans"/>
                  <a:ea typeface="Clear Sans"/>
                  <a:cs typeface="Clear Sans"/>
                  <a:sym typeface="Clear Sans"/>
                </a:rPr>
                <a:t>netværket</a:t>
              </a:r>
              <a:r>
                <a:rPr lang="en-US" sz="1666" spc="33" dirty="0">
                  <a:solidFill>
                    <a:srgbClr val="000000"/>
                  </a:solidFill>
                  <a:latin typeface="Clear Sans"/>
                  <a:ea typeface="Clear Sans"/>
                  <a:cs typeface="Clear Sans"/>
                  <a:sym typeface="Clear Sans"/>
                </a:rPr>
                <a:t>, </a:t>
              </a:r>
              <a:r>
                <a:rPr lang="en-US" sz="1666" spc="33" dirty="0" err="1">
                  <a:solidFill>
                    <a:srgbClr val="000000"/>
                  </a:solidFill>
                  <a:latin typeface="Clear Sans"/>
                  <a:ea typeface="Clear Sans"/>
                  <a:cs typeface="Clear Sans"/>
                  <a:sym typeface="Clear Sans"/>
                </a:rPr>
                <a:t>brug</a:t>
              </a:r>
              <a:r>
                <a:rPr lang="en-US" sz="1666" spc="33" dirty="0">
                  <a:solidFill>
                    <a:srgbClr val="000000"/>
                  </a:solidFill>
                  <a:latin typeface="Clear Sans"/>
                  <a:ea typeface="Clear Sans"/>
                  <a:cs typeface="Clear Sans"/>
                  <a:sym typeface="Clear Sans"/>
                </a:rPr>
                <a:t> </a:t>
              </a:r>
              <a:r>
                <a:rPr lang="en-US" sz="1666" spc="33" dirty="0" err="1">
                  <a:solidFill>
                    <a:srgbClr val="000000"/>
                  </a:solidFill>
                  <a:latin typeface="Clear Sans"/>
                  <a:ea typeface="Clear Sans"/>
                  <a:cs typeface="Clear Sans"/>
                  <a:sym typeface="Clear Sans"/>
                </a:rPr>
                <a:t>sociale</a:t>
              </a:r>
              <a:r>
                <a:rPr lang="en-US" sz="1666" spc="33" dirty="0">
                  <a:solidFill>
                    <a:srgbClr val="000000"/>
                  </a:solidFill>
                  <a:latin typeface="Clear Sans"/>
                  <a:ea typeface="Clear Sans"/>
                  <a:cs typeface="Clear Sans"/>
                  <a:sym typeface="Clear Sans"/>
                </a:rPr>
                <a:t> </a:t>
              </a:r>
              <a:r>
                <a:rPr lang="en-US" sz="1666" spc="33" dirty="0" err="1">
                  <a:solidFill>
                    <a:srgbClr val="000000"/>
                  </a:solidFill>
                  <a:latin typeface="Clear Sans"/>
                  <a:ea typeface="Clear Sans"/>
                  <a:cs typeface="Clear Sans"/>
                  <a:sym typeface="Clear Sans"/>
                </a:rPr>
                <a:t>medier</a:t>
              </a:r>
              <a:r>
                <a:rPr lang="en-US" sz="1666" spc="33" dirty="0">
                  <a:solidFill>
                    <a:srgbClr val="000000"/>
                  </a:solidFill>
                  <a:latin typeface="Clear Sans"/>
                  <a:ea typeface="Clear Sans"/>
                  <a:cs typeface="Clear Sans"/>
                  <a:sym typeface="Clear Sans"/>
                </a:rPr>
                <a:t>, </a:t>
              </a:r>
              <a:r>
                <a:rPr lang="en-US" sz="1666" spc="33" dirty="0" err="1">
                  <a:solidFill>
                    <a:srgbClr val="000000"/>
                  </a:solidFill>
                  <a:latin typeface="Clear Sans"/>
                  <a:ea typeface="Clear Sans"/>
                  <a:cs typeface="Clear Sans"/>
                  <a:sym typeface="Clear Sans"/>
                </a:rPr>
                <a:t>lav</a:t>
              </a:r>
              <a:r>
                <a:rPr lang="en-US" sz="1666" spc="33" dirty="0">
                  <a:solidFill>
                    <a:srgbClr val="000000"/>
                  </a:solidFill>
                  <a:latin typeface="Clear Sans"/>
                  <a:ea typeface="Clear Sans"/>
                  <a:cs typeface="Clear Sans"/>
                  <a:sym typeface="Clear Sans"/>
                </a:rPr>
                <a:t> </a:t>
              </a:r>
              <a:r>
                <a:rPr lang="en-US" sz="1666" spc="33" dirty="0" err="1">
                  <a:solidFill>
                    <a:srgbClr val="000000"/>
                  </a:solidFill>
                  <a:latin typeface="Clear Sans"/>
                  <a:ea typeface="Clear Sans"/>
                  <a:cs typeface="Clear Sans"/>
                  <a:sym typeface="Clear Sans"/>
                </a:rPr>
                <a:t>arrangementer</a:t>
              </a:r>
              <a:r>
                <a:rPr lang="en-US" sz="1666" spc="33" dirty="0">
                  <a:solidFill>
                    <a:srgbClr val="000000"/>
                  </a:solidFill>
                  <a:latin typeface="Clear Sans"/>
                  <a:ea typeface="Clear Sans"/>
                  <a:cs typeface="Clear Sans"/>
                  <a:sym typeface="Clear Sans"/>
                </a:rPr>
                <a:t>, </a:t>
              </a:r>
              <a:r>
                <a:rPr lang="en-US" sz="1666" spc="33" dirty="0" err="1">
                  <a:solidFill>
                    <a:srgbClr val="000000"/>
                  </a:solidFill>
                  <a:latin typeface="Clear Sans"/>
                  <a:ea typeface="Clear Sans"/>
                  <a:cs typeface="Clear Sans"/>
                  <a:sym typeface="Clear Sans"/>
                </a:rPr>
                <a:t>bestil</a:t>
              </a:r>
              <a:r>
                <a:rPr lang="en-US" sz="1666" spc="33" dirty="0">
                  <a:solidFill>
                    <a:srgbClr val="000000"/>
                  </a:solidFill>
                  <a:latin typeface="Clear Sans"/>
                  <a:ea typeface="Clear Sans"/>
                  <a:cs typeface="Clear Sans"/>
                  <a:sym typeface="Clear Sans"/>
                </a:rPr>
                <a:t>, print </a:t>
              </a:r>
              <a:r>
                <a:rPr lang="en-US" sz="1666" spc="33" dirty="0" err="1">
                  <a:solidFill>
                    <a:srgbClr val="000000"/>
                  </a:solidFill>
                  <a:latin typeface="Clear Sans"/>
                  <a:ea typeface="Clear Sans"/>
                  <a:cs typeface="Clear Sans"/>
                  <a:sym typeface="Clear Sans"/>
                </a:rPr>
                <a:t>eller</a:t>
              </a:r>
              <a:r>
                <a:rPr lang="en-US" sz="1666" spc="33" dirty="0">
                  <a:solidFill>
                    <a:srgbClr val="000000"/>
                  </a:solidFill>
                  <a:latin typeface="Clear Sans"/>
                  <a:ea typeface="Clear Sans"/>
                  <a:cs typeface="Clear Sans"/>
                  <a:sym typeface="Clear Sans"/>
                </a:rPr>
                <a:t> </a:t>
              </a:r>
              <a:r>
                <a:rPr lang="en-US" sz="1666" spc="33" dirty="0" err="1">
                  <a:solidFill>
                    <a:srgbClr val="000000"/>
                  </a:solidFill>
                  <a:latin typeface="Clear Sans"/>
                  <a:ea typeface="Clear Sans"/>
                  <a:cs typeface="Clear Sans"/>
                  <a:sym typeface="Clear Sans"/>
                </a:rPr>
                <a:t>lav</a:t>
              </a:r>
              <a:r>
                <a:rPr lang="en-US" sz="1666" spc="33" dirty="0">
                  <a:solidFill>
                    <a:srgbClr val="000000"/>
                  </a:solidFill>
                  <a:latin typeface="Clear Sans"/>
                  <a:ea typeface="Clear Sans"/>
                  <a:cs typeface="Clear Sans"/>
                  <a:sym typeface="Clear Sans"/>
                </a:rPr>
                <a:t> </a:t>
              </a:r>
              <a:r>
                <a:rPr lang="en-US" sz="1666" spc="33" dirty="0" err="1">
                  <a:solidFill>
                    <a:srgbClr val="000000"/>
                  </a:solidFill>
                  <a:latin typeface="Clear Sans"/>
                  <a:ea typeface="Clear Sans"/>
                  <a:cs typeface="Clear Sans"/>
                  <a:sym typeface="Clear Sans"/>
                </a:rPr>
                <a:t>materiale</a:t>
              </a:r>
              <a:r>
                <a:rPr lang="en-US" sz="1666" spc="33" dirty="0">
                  <a:solidFill>
                    <a:srgbClr val="000000"/>
                  </a:solidFill>
                  <a:latin typeface="Clear Sans"/>
                  <a:ea typeface="Clear Sans"/>
                  <a:cs typeface="Clear Sans"/>
                  <a:sym typeface="Clear Sans"/>
                </a:rPr>
                <a:t> mm. </a:t>
              </a:r>
            </a:p>
          </p:txBody>
        </p:sp>
      </p:grpSp>
      <p:grpSp>
        <p:nvGrpSpPr>
          <p:cNvPr id="15" name="Group 15"/>
          <p:cNvGrpSpPr/>
          <p:nvPr/>
        </p:nvGrpSpPr>
        <p:grpSpPr>
          <a:xfrm>
            <a:off x="9384786" y="3414713"/>
            <a:ext cx="2121414" cy="2400629"/>
            <a:chOff x="0" y="-28575"/>
            <a:chExt cx="4242828" cy="4801258"/>
          </a:xfrm>
        </p:grpSpPr>
        <p:sp>
          <p:nvSpPr>
            <p:cNvPr id="16" name="Freeform 16"/>
            <p:cNvSpPr/>
            <p:nvPr/>
          </p:nvSpPr>
          <p:spPr>
            <a:xfrm>
              <a:off x="0" y="1697441"/>
              <a:ext cx="4242828" cy="313560"/>
            </a:xfrm>
            <a:custGeom>
              <a:avLst/>
              <a:gdLst/>
              <a:ahLst/>
              <a:cxnLst/>
              <a:rect l="l" t="t" r="r" b="b"/>
              <a:pathLst>
                <a:path w="4242828" h="313560">
                  <a:moveTo>
                    <a:pt x="0" y="0"/>
                  </a:moveTo>
                  <a:lnTo>
                    <a:pt x="4242828" y="0"/>
                  </a:lnTo>
                  <a:lnTo>
                    <a:pt x="4242828" y="313560"/>
                  </a:lnTo>
                  <a:lnTo>
                    <a:pt x="0" y="313560"/>
                  </a:lnTo>
                  <a:lnTo>
                    <a:pt x="0" y="0"/>
                  </a:lnTo>
                  <a:close/>
                </a:path>
              </a:pathLst>
            </a:custGeom>
            <a:blipFill>
              <a:blip r:embed="rId3">
                <a:extLst>
                  <a:ext uri="{96DAC541-7B7A-43D3-8B79-37D633B846F1}">
                    <asvg:svgBlip xmlns:asvg="http://schemas.microsoft.com/office/drawing/2016/SVG/main" r:embed="rId4"/>
                  </a:ext>
                </a:extLst>
              </a:blip>
              <a:stretch>
                <a:fillRect l="-171" t="-308623" r="-7088" b="-1042730"/>
              </a:stretch>
            </a:blipFill>
          </p:spPr>
          <p:txBody>
            <a:bodyPr/>
            <a:lstStyle/>
            <a:p>
              <a:endParaRPr lang="da-DK"/>
            </a:p>
          </p:txBody>
        </p:sp>
        <p:sp>
          <p:nvSpPr>
            <p:cNvPr id="17" name="TextBox 17"/>
            <p:cNvSpPr txBox="1"/>
            <p:nvPr/>
          </p:nvSpPr>
          <p:spPr>
            <a:xfrm>
              <a:off x="0" y="-28575"/>
              <a:ext cx="4242828" cy="1538882"/>
            </a:xfrm>
            <a:prstGeom prst="rect">
              <a:avLst/>
            </a:prstGeom>
          </p:spPr>
          <p:txBody>
            <a:bodyPr lIns="0" tIns="0" rIns="0" bIns="0" rtlCol="0" anchor="t">
              <a:spAutoFit/>
            </a:bodyPr>
            <a:lstStyle/>
            <a:p>
              <a:pPr>
                <a:lnSpc>
                  <a:spcPts val="3033"/>
                </a:lnSpc>
              </a:pPr>
              <a:r>
                <a:rPr lang="en-US" sz="2333" dirty="0">
                  <a:solidFill>
                    <a:srgbClr val="000000"/>
                  </a:solidFill>
                  <a:latin typeface="Hammersmith One"/>
                  <a:ea typeface="Hammersmith One"/>
                  <a:cs typeface="Hammersmith One"/>
                  <a:sym typeface="Hammersmith One"/>
                </a:rPr>
                <a:t>3. Den </a:t>
              </a:r>
              <a:r>
                <a:rPr lang="en-US" sz="2333" dirty="0" err="1">
                  <a:solidFill>
                    <a:srgbClr val="000000"/>
                  </a:solidFill>
                  <a:latin typeface="Hammersmith One"/>
                  <a:ea typeface="Hammersmith One"/>
                  <a:cs typeface="Hammersmith One"/>
                  <a:sym typeface="Hammersmith One"/>
                </a:rPr>
                <a:t>gode</a:t>
              </a:r>
              <a:r>
                <a:rPr lang="en-US" sz="2333" dirty="0">
                  <a:solidFill>
                    <a:srgbClr val="000000"/>
                  </a:solidFill>
                  <a:latin typeface="Hammersmith One"/>
                  <a:ea typeface="Hammersmith One"/>
                  <a:cs typeface="Hammersmith One"/>
                  <a:sym typeface="Hammersmith One"/>
                </a:rPr>
                <a:t> </a:t>
              </a:r>
              <a:r>
                <a:rPr lang="en-US" sz="2333" dirty="0" err="1">
                  <a:solidFill>
                    <a:srgbClr val="000000"/>
                  </a:solidFill>
                  <a:latin typeface="Hammersmith One"/>
                  <a:ea typeface="Hammersmith One"/>
                  <a:cs typeface="Hammersmith One"/>
                  <a:sym typeface="Hammersmith One"/>
                </a:rPr>
                <a:t>velkomst</a:t>
              </a:r>
              <a:endParaRPr lang="en-US" sz="2333" dirty="0">
                <a:solidFill>
                  <a:srgbClr val="000000"/>
                </a:solidFill>
                <a:latin typeface="Hammersmith One"/>
                <a:ea typeface="Hammersmith One"/>
                <a:cs typeface="Hammersmith One"/>
                <a:sym typeface="Hammersmith One"/>
              </a:endParaRPr>
            </a:p>
          </p:txBody>
        </p:sp>
        <p:sp>
          <p:nvSpPr>
            <p:cNvPr id="18" name="TextBox 18"/>
            <p:cNvSpPr txBox="1"/>
            <p:nvPr/>
          </p:nvSpPr>
          <p:spPr>
            <a:xfrm>
              <a:off x="0" y="2447687"/>
              <a:ext cx="4242828" cy="2324996"/>
            </a:xfrm>
            <a:prstGeom prst="rect">
              <a:avLst/>
            </a:prstGeom>
          </p:spPr>
          <p:txBody>
            <a:bodyPr lIns="0" tIns="0" rIns="0" bIns="0" rtlCol="0" anchor="t">
              <a:spAutoFit/>
            </a:bodyPr>
            <a:lstStyle/>
            <a:p>
              <a:pPr>
                <a:lnSpc>
                  <a:spcPts val="2333"/>
                </a:lnSpc>
                <a:spcBef>
                  <a:spcPct val="0"/>
                </a:spcBef>
              </a:pPr>
              <a:r>
                <a:rPr lang="en-US" sz="1666" spc="33" dirty="0" err="1">
                  <a:solidFill>
                    <a:srgbClr val="000000"/>
                  </a:solidFill>
                  <a:latin typeface="Clear Sans"/>
                  <a:ea typeface="Clear Sans"/>
                  <a:cs typeface="Clear Sans"/>
                  <a:sym typeface="Clear Sans"/>
                </a:rPr>
                <a:t>Hav</a:t>
              </a:r>
              <a:r>
                <a:rPr lang="en-US" sz="1666" spc="33" dirty="0">
                  <a:solidFill>
                    <a:srgbClr val="000000"/>
                  </a:solidFill>
                  <a:latin typeface="Clear Sans"/>
                  <a:ea typeface="Clear Sans"/>
                  <a:cs typeface="Clear Sans"/>
                  <a:sym typeface="Clear Sans"/>
                </a:rPr>
                <a:t> </a:t>
              </a:r>
              <a:r>
                <a:rPr lang="en-US" sz="1666" spc="33" dirty="0" err="1">
                  <a:solidFill>
                    <a:srgbClr val="000000"/>
                  </a:solidFill>
                  <a:latin typeface="Clear Sans"/>
                  <a:ea typeface="Clear Sans"/>
                  <a:cs typeface="Clear Sans"/>
                  <a:sym typeface="Clear Sans"/>
                </a:rPr>
                <a:t>fokus</a:t>
              </a:r>
              <a:r>
                <a:rPr lang="en-US" sz="1666" spc="33" dirty="0">
                  <a:solidFill>
                    <a:srgbClr val="000000"/>
                  </a:solidFill>
                  <a:latin typeface="Clear Sans"/>
                  <a:ea typeface="Clear Sans"/>
                  <a:cs typeface="Clear Sans"/>
                  <a:sym typeface="Clear Sans"/>
                </a:rPr>
                <a:t> </a:t>
              </a:r>
              <a:r>
                <a:rPr lang="en-US" sz="1666" spc="33" dirty="0" err="1">
                  <a:solidFill>
                    <a:srgbClr val="000000"/>
                  </a:solidFill>
                  <a:latin typeface="Clear Sans"/>
                  <a:ea typeface="Clear Sans"/>
                  <a:cs typeface="Clear Sans"/>
                  <a:sym typeface="Clear Sans"/>
                </a:rPr>
                <a:t>på</a:t>
              </a:r>
              <a:r>
                <a:rPr lang="en-US" sz="1666" spc="33" dirty="0">
                  <a:solidFill>
                    <a:srgbClr val="000000"/>
                  </a:solidFill>
                  <a:latin typeface="Clear Sans"/>
                  <a:ea typeface="Clear Sans"/>
                  <a:cs typeface="Clear Sans"/>
                  <a:sym typeface="Clear Sans"/>
                </a:rPr>
                <a:t> at </a:t>
              </a:r>
              <a:r>
                <a:rPr lang="en-US" sz="1666" spc="33" dirty="0" err="1">
                  <a:solidFill>
                    <a:srgbClr val="000000"/>
                  </a:solidFill>
                  <a:latin typeface="Clear Sans"/>
                  <a:ea typeface="Clear Sans"/>
                  <a:cs typeface="Clear Sans"/>
                  <a:sym typeface="Clear Sans"/>
                </a:rPr>
                <a:t>byde</a:t>
              </a:r>
              <a:r>
                <a:rPr lang="en-US" sz="1666" spc="33" dirty="0">
                  <a:solidFill>
                    <a:srgbClr val="000000"/>
                  </a:solidFill>
                  <a:latin typeface="Clear Sans"/>
                  <a:ea typeface="Clear Sans"/>
                  <a:cs typeface="Clear Sans"/>
                  <a:sym typeface="Clear Sans"/>
                </a:rPr>
                <a:t> de nye </a:t>
              </a:r>
              <a:r>
                <a:rPr lang="en-US" sz="1666" spc="33" dirty="0" err="1">
                  <a:solidFill>
                    <a:srgbClr val="000000"/>
                  </a:solidFill>
                  <a:latin typeface="Clear Sans"/>
                  <a:ea typeface="Clear Sans"/>
                  <a:cs typeface="Clear Sans"/>
                  <a:sym typeface="Clear Sans"/>
                </a:rPr>
                <a:t>medlemmer</a:t>
              </a:r>
              <a:r>
                <a:rPr lang="en-US" sz="1666" spc="33" dirty="0">
                  <a:solidFill>
                    <a:srgbClr val="000000"/>
                  </a:solidFill>
                  <a:latin typeface="Clear Sans"/>
                  <a:ea typeface="Clear Sans"/>
                  <a:cs typeface="Clear Sans"/>
                  <a:sym typeface="Clear Sans"/>
                </a:rPr>
                <a:t> </a:t>
              </a:r>
              <a:r>
                <a:rPr lang="en-US" sz="1666" spc="33" dirty="0" err="1">
                  <a:solidFill>
                    <a:srgbClr val="000000"/>
                  </a:solidFill>
                  <a:latin typeface="Clear Sans"/>
                  <a:ea typeface="Clear Sans"/>
                  <a:cs typeface="Clear Sans"/>
                  <a:sym typeface="Clear Sans"/>
                </a:rPr>
                <a:t>godt</a:t>
              </a:r>
              <a:r>
                <a:rPr lang="en-US" sz="1666" spc="33" dirty="0">
                  <a:solidFill>
                    <a:srgbClr val="000000"/>
                  </a:solidFill>
                  <a:latin typeface="Clear Sans"/>
                  <a:ea typeface="Clear Sans"/>
                  <a:cs typeface="Clear Sans"/>
                  <a:sym typeface="Clear Sans"/>
                </a:rPr>
                <a:t> </a:t>
              </a:r>
              <a:r>
                <a:rPr lang="en-US" sz="1666" spc="33" dirty="0" err="1">
                  <a:solidFill>
                    <a:srgbClr val="000000"/>
                  </a:solidFill>
                  <a:latin typeface="Clear Sans"/>
                  <a:ea typeface="Clear Sans"/>
                  <a:cs typeface="Clear Sans"/>
                  <a:sym typeface="Clear Sans"/>
                </a:rPr>
                <a:t>velkommen</a:t>
              </a:r>
              <a:r>
                <a:rPr lang="en-US" sz="1666" spc="33" dirty="0">
                  <a:solidFill>
                    <a:srgbClr val="000000"/>
                  </a:solidFill>
                  <a:latin typeface="Clear Sans"/>
                  <a:ea typeface="Clear Sans"/>
                  <a:cs typeface="Clear Sans"/>
                  <a:sym typeface="Clear Sans"/>
                </a:rPr>
                <a:t> </a:t>
              </a:r>
              <a:r>
                <a:rPr lang="en-US" sz="1666" spc="33" dirty="0" err="1">
                  <a:solidFill>
                    <a:srgbClr val="000000"/>
                  </a:solidFill>
                  <a:latin typeface="Clear Sans"/>
                  <a:ea typeface="Clear Sans"/>
                  <a:cs typeface="Clear Sans"/>
                  <a:sym typeface="Clear Sans"/>
                </a:rPr>
                <a:t>i</a:t>
              </a:r>
              <a:r>
                <a:rPr lang="en-US" sz="1666" spc="33" dirty="0">
                  <a:solidFill>
                    <a:srgbClr val="000000"/>
                  </a:solidFill>
                  <a:latin typeface="Clear Sans"/>
                  <a:ea typeface="Clear Sans"/>
                  <a:cs typeface="Clear Sans"/>
                  <a:sym typeface="Clear Sans"/>
                </a:rPr>
                <a:t> </a:t>
              </a:r>
              <a:r>
                <a:rPr lang="en-US" sz="1666" spc="33" dirty="0" err="1">
                  <a:solidFill>
                    <a:srgbClr val="000000"/>
                  </a:solidFill>
                  <a:latin typeface="Clear Sans"/>
                  <a:ea typeface="Clear Sans"/>
                  <a:cs typeface="Clear Sans"/>
                  <a:sym typeface="Clear Sans"/>
                </a:rPr>
                <a:t>klubben</a:t>
              </a:r>
              <a:r>
                <a:rPr lang="en-US" sz="1666" spc="33" dirty="0">
                  <a:solidFill>
                    <a:srgbClr val="000000"/>
                  </a:solidFill>
                  <a:latin typeface="Clear Sans"/>
                  <a:ea typeface="Clear Sans"/>
                  <a:cs typeface="Clear Sans"/>
                  <a:sym typeface="Clear Sans"/>
                </a:rPr>
                <a:t>.</a:t>
              </a:r>
            </a:p>
          </p:txBody>
        </p:sp>
      </p:grpSp>
      <p:sp>
        <p:nvSpPr>
          <p:cNvPr id="19" name="TextBox 19"/>
          <p:cNvSpPr txBox="1"/>
          <p:nvPr/>
        </p:nvSpPr>
        <p:spPr>
          <a:xfrm>
            <a:off x="685799" y="546822"/>
            <a:ext cx="9469877" cy="814262"/>
          </a:xfrm>
          <a:prstGeom prst="rect">
            <a:avLst/>
          </a:prstGeom>
        </p:spPr>
        <p:txBody>
          <a:bodyPr wrap="square" lIns="0" tIns="0" rIns="0" bIns="0" rtlCol="0" anchor="t">
            <a:spAutoFit/>
          </a:bodyPr>
          <a:lstStyle/>
          <a:p>
            <a:pPr>
              <a:lnSpc>
                <a:spcPts val="6233"/>
              </a:lnSpc>
              <a:spcBef>
                <a:spcPct val="0"/>
              </a:spcBef>
            </a:pPr>
            <a:r>
              <a:rPr lang="en-US" sz="5666" spc="-56" dirty="0" err="1">
                <a:solidFill>
                  <a:srgbClr val="FFFFFF"/>
                </a:solidFill>
                <a:latin typeface="Hammersmith One"/>
                <a:ea typeface="Hammersmith One"/>
                <a:cs typeface="Hammersmith One"/>
                <a:sym typeface="Hammersmith One"/>
              </a:rPr>
              <a:t>Vejen</a:t>
            </a:r>
            <a:r>
              <a:rPr lang="en-US" sz="5666" spc="-56" dirty="0">
                <a:solidFill>
                  <a:srgbClr val="FFFFFF"/>
                </a:solidFill>
                <a:latin typeface="Hammersmith One"/>
                <a:ea typeface="Hammersmith One"/>
                <a:cs typeface="Hammersmith One"/>
                <a:sym typeface="Hammersmith One"/>
              </a:rPr>
              <a:t> </a:t>
            </a:r>
            <a:r>
              <a:rPr lang="en-US" sz="5666" spc="-56" dirty="0" err="1">
                <a:solidFill>
                  <a:srgbClr val="FFFFFF"/>
                </a:solidFill>
                <a:latin typeface="Hammersmith One"/>
                <a:ea typeface="Hammersmith One"/>
                <a:cs typeface="Hammersmith One"/>
                <a:sym typeface="Hammersmith One"/>
              </a:rPr>
              <a:t>til</a:t>
            </a:r>
            <a:r>
              <a:rPr lang="en-US" sz="5666" spc="-56" dirty="0">
                <a:solidFill>
                  <a:srgbClr val="FFFFFF"/>
                </a:solidFill>
                <a:latin typeface="Hammersmith One"/>
                <a:ea typeface="Hammersmith One"/>
                <a:cs typeface="Hammersmith One"/>
                <a:sym typeface="Hammersmith One"/>
              </a:rPr>
              <a:t> </a:t>
            </a:r>
            <a:r>
              <a:rPr lang="en-US" sz="5666" spc="-56" dirty="0" err="1">
                <a:solidFill>
                  <a:srgbClr val="FFFFFF"/>
                </a:solidFill>
                <a:latin typeface="Hammersmith One"/>
                <a:ea typeface="Hammersmith One"/>
                <a:cs typeface="Hammersmith One"/>
                <a:sym typeface="Hammersmith One"/>
              </a:rPr>
              <a:t>flere</a:t>
            </a:r>
            <a:r>
              <a:rPr lang="en-US" sz="5666" spc="-56" dirty="0">
                <a:solidFill>
                  <a:srgbClr val="FFFFFF"/>
                </a:solidFill>
                <a:latin typeface="Hammersmith One"/>
                <a:ea typeface="Hammersmith One"/>
                <a:cs typeface="Hammersmith One"/>
                <a:sym typeface="Hammersmith One"/>
              </a:rPr>
              <a:t> </a:t>
            </a:r>
            <a:r>
              <a:rPr lang="en-US" sz="5666" spc="-56" dirty="0" err="1">
                <a:solidFill>
                  <a:srgbClr val="FFFFFF"/>
                </a:solidFill>
                <a:latin typeface="Hammersmith One"/>
                <a:ea typeface="Hammersmith One"/>
                <a:cs typeface="Hammersmith One"/>
                <a:sym typeface="Hammersmith One"/>
              </a:rPr>
              <a:t>medlemmer</a:t>
            </a:r>
            <a:endParaRPr lang="en-US" sz="5666" spc="-56" dirty="0">
              <a:solidFill>
                <a:srgbClr val="FFFFFF"/>
              </a:solidFill>
              <a:latin typeface="Hammersmith One"/>
              <a:ea typeface="Hammersmith One"/>
              <a:cs typeface="Hammersmith One"/>
              <a:sym typeface="Hammersmith One"/>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A08691B-F659-139F-0D37-28D5D847C7D0}"/>
              </a:ext>
            </a:extLst>
          </p:cNvPr>
          <p:cNvSpPr/>
          <p:nvPr/>
        </p:nvSpPr>
        <p:spPr>
          <a:xfrm>
            <a:off x="-836579" y="-149634"/>
            <a:ext cx="14591489" cy="8418145"/>
          </a:xfrm>
          <a:prstGeom prst="rect">
            <a:avLst/>
          </a:prstGeom>
          <a:solidFill>
            <a:srgbClr val="00AB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Freeform 2"/>
          <p:cNvSpPr/>
          <p:nvPr/>
        </p:nvSpPr>
        <p:spPr>
          <a:xfrm>
            <a:off x="-176812" y="-149634"/>
            <a:ext cx="12545623" cy="4733089"/>
          </a:xfrm>
          <a:custGeom>
            <a:avLst/>
            <a:gdLst/>
            <a:ahLst/>
            <a:cxnLst/>
            <a:rect l="l" t="t" r="r" b="b"/>
            <a:pathLst>
              <a:path w="18818435" h="7099634">
                <a:moveTo>
                  <a:pt x="0" y="0"/>
                </a:moveTo>
                <a:lnTo>
                  <a:pt x="18818436" y="0"/>
                </a:lnTo>
                <a:lnTo>
                  <a:pt x="18818436" y="7099634"/>
                </a:lnTo>
                <a:lnTo>
                  <a:pt x="0" y="7099634"/>
                </a:lnTo>
                <a:lnTo>
                  <a:pt x="0" y="0"/>
                </a:lnTo>
                <a:close/>
              </a:path>
            </a:pathLst>
          </a:custGeom>
          <a:blipFill>
            <a:blip r:embed="rId3"/>
            <a:stretch>
              <a:fillRect t="-38193" b="-38193"/>
            </a:stretch>
          </a:blipFill>
        </p:spPr>
        <p:txBody>
          <a:bodyPr/>
          <a:lstStyle/>
          <a:p>
            <a:endParaRPr lang="da-DK"/>
          </a:p>
        </p:txBody>
      </p:sp>
      <p:sp>
        <p:nvSpPr>
          <p:cNvPr id="4" name="TextBox 4"/>
          <p:cNvSpPr txBox="1"/>
          <p:nvPr/>
        </p:nvSpPr>
        <p:spPr>
          <a:xfrm>
            <a:off x="685800" y="5341844"/>
            <a:ext cx="6776126" cy="814262"/>
          </a:xfrm>
          <a:prstGeom prst="rect">
            <a:avLst/>
          </a:prstGeom>
        </p:spPr>
        <p:txBody>
          <a:bodyPr lIns="0" tIns="0" rIns="0" bIns="0" rtlCol="0" anchor="t">
            <a:spAutoFit/>
          </a:bodyPr>
          <a:lstStyle/>
          <a:p>
            <a:pPr>
              <a:lnSpc>
                <a:spcPts val="6233"/>
              </a:lnSpc>
              <a:spcBef>
                <a:spcPct val="0"/>
              </a:spcBef>
            </a:pPr>
            <a:r>
              <a:rPr lang="en-US" sz="5666">
                <a:solidFill>
                  <a:srgbClr val="FFFFFF"/>
                </a:solidFill>
                <a:latin typeface="Hammersmith One"/>
                <a:ea typeface="Hammersmith One"/>
                <a:cs typeface="Hammersmith One"/>
                <a:sym typeface="Hammersmith One"/>
              </a:rPr>
              <a:t>Forberedelse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096000" y="1506537"/>
            <a:ext cx="5410200" cy="3879416"/>
            <a:chOff x="0" y="-28575"/>
            <a:chExt cx="10820400" cy="7758832"/>
          </a:xfrm>
        </p:grpSpPr>
        <p:sp>
          <p:nvSpPr>
            <p:cNvPr id="3" name="TextBox 3"/>
            <p:cNvSpPr txBox="1"/>
            <p:nvPr/>
          </p:nvSpPr>
          <p:spPr>
            <a:xfrm>
              <a:off x="0" y="-28575"/>
              <a:ext cx="10820400" cy="635558"/>
            </a:xfrm>
            <a:prstGeom prst="rect">
              <a:avLst/>
            </a:prstGeom>
          </p:spPr>
          <p:txBody>
            <a:bodyPr lIns="0" tIns="0" rIns="0" bIns="0" rtlCol="0" anchor="t">
              <a:spAutoFit/>
            </a:bodyPr>
            <a:lstStyle/>
            <a:p>
              <a:pPr>
                <a:lnSpc>
                  <a:spcPts val="2600"/>
                </a:lnSpc>
              </a:pPr>
              <a:r>
                <a:rPr lang="en-US" sz="2000" spc="80" dirty="0">
                  <a:solidFill>
                    <a:srgbClr val="000000"/>
                  </a:solidFill>
                  <a:latin typeface="Clear Sans Medium"/>
                  <a:ea typeface="Clear Sans Medium"/>
                  <a:cs typeface="Clear Sans Medium"/>
                  <a:sym typeface="Clear Sans Medium"/>
                </a:rPr>
                <a:t>FORBEREDELSE</a:t>
              </a:r>
            </a:p>
          </p:txBody>
        </p:sp>
        <p:sp>
          <p:nvSpPr>
            <p:cNvPr id="4" name="TextBox 4"/>
            <p:cNvSpPr txBox="1"/>
            <p:nvPr/>
          </p:nvSpPr>
          <p:spPr>
            <a:xfrm>
              <a:off x="0" y="1547283"/>
              <a:ext cx="10820400" cy="6182974"/>
            </a:xfrm>
            <a:prstGeom prst="rect">
              <a:avLst/>
            </a:prstGeom>
          </p:spPr>
          <p:txBody>
            <a:bodyPr lIns="0" tIns="0" rIns="0" bIns="0" rtlCol="0" anchor="t">
              <a:spAutoFit/>
            </a:bodyPr>
            <a:lstStyle/>
            <a:p>
              <a:pPr>
                <a:lnSpc>
                  <a:spcPts val="6066"/>
                </a:lnSpc>
              </a:pPr>
              <a:r>
                <a:rPr lang="en-US" sz="4666" spc="-93" dirty="0" err="1">
                  <a:solidFill>
                    <a:srgbClr val="000000"/>
                  </a:solidFill>
                  <a:latin typeface="Clear Sans"/>
                  <a:ea typeface="Clear Sans"/>
                  <a:cs typeface="Clear Sans"/>
                  <a:sym typeface="Clear Sans"/>
                </a:rPr>
                <a:t>Hvorfor</a:t>
              </a:r>
              <a:r>
                <a:rPr lang="en-US" sz="4666" spc="-93" dirty="0">
                  <a:solidFill>
                    <a:srgbClr val="000000"/>
                  </a:solidFill>
                  <a:latin typeface="Clear Sans"/>
                  <a:ea typeface="Clear Sans"/>
                  <a:cs typeface="Clear Sans"/>
                  <a:sym typeface="Clear Sans"/>
                </a:rPr>
                <a:t> </a:t>
              </a:r>
              <a:r>
                <a:rPr lang="en-US" sz="4666" spc="-93" dirty="0" err="1">
                  <a:solidFill>
                    <a:srgbClr val="000000"/>
                  </a:solidFill>
                  <a:latin typeface="Clear Sans"/>
                  <a:ea typeface="Clear Sans"/>
                  <a:cs typeface="Clear Sans"/>
                  <a:sym typeface="Clear Sans"/>
                </a:rPr>
                <a:t>vil</a:t>
              </a:r>
              <a:r>
                <a:rPr lang="en-US" sz="4666" spc="-93" dirty="0">
                  <a:solidFill>
                    <a:srgbClr val="000000"/>
                  </a:solidFill>
                  <a:latin typeface="Clear Sans"/>
                  <a:ea typeface="Clear Sans"/>
                  <a:cs typeface="Clear Sans"/>
                  <a:sym typeface="Clear Sans"/>
                </a:rPr>
                <a:t> I have </a:t>
              </a:r>
              <a:r>
                <a:rPr lang="en-US" sz="4666" spc="-93" dirty="0" err="1">
                  <a:solidFill>
                    <a:srgbClr val="000000"/>
                  </a:solidFill>
                  <a:latin typeface="Clear Sans"/>
                  <a:ea typeface="Clear Sans"/>
                  <a:cs typeface="Clear Sans"/>
                  <a:sym typeface="Clear Sans"/>
                </a:rPr>
                <a:t>flere</a:t>
              </a:r>
              <a:r>
                <a:rPr lang="en-US" sz="4666" spc="-93" dirty="0">
                  <a:solidFill>
                    <a:srgbClr val="000000"/>
                  </a:solidFill>
                  <a:latin typeface="Clear Sans"/>
                  <a:ea typeface="Clear Sans"/>
                  <a:cs typeface="Clear Sans"/>
                  <a:sym typeface="Clear Sans"/>
                </a:rPr>
                <a:t> </a:t>
              </a:r>
              <a:r>
                <a:rPr lang="en-US" sz="4666" spc="-93" dirty="0" err="1">
                  <a:solidFill>
                    <a:srgbClr val="000000"/>
                  </a:solidFill>
                  <a:latin typeface="Clear Sans"/>
                  <a:ea typeface="Clear Sans"/>
                  <a:cs typeface="Clear Sans"/>
                  <a:sym typeface="Clear Sans"/>
                </a:rPr>
                <a:t>medlemmer</a:t>
              </a:r>
              <a:r>
                <a:rPr lang="en-US" sz="4666" spc="-93" dirty="0">
                  <a:solidFill>
                    <a:srgbClr val="000000"/>
                  </a:solidFill>
                  <a:latin typeface="Clear Sans"/>
                  <a:ea typeface="Clear Sans"/>
                  <a:cs typeface="Clear Sans"/>
                  <a:sym typeface="Clear Sans"/>
                </a:rPr>
                <a:t>, </a:t>
              </a:r>
              <a:r>
                <a:rPr lang="en-US" sz="4666" spc="-93" dirty="0" err="1">
                  <a:solidFill>
                    <a:srgbClr val="000000"/>
                  </a:solidFill>
                  <a:latin typeface="Clear Sans"/>
                  <a:ea typeface="Clear Sans"/>
                  <a:cs typeface="Clear Sans"/>
                  <a:sym typeface="Clear Sans"/>
                </a:rPr>
                <a:t>hvem</a:t>
              </a:r>
              <a:r>
                <a:rPr lang="en-US" sz="4666" spc="-93" dirty="0">
                  <a:solidFill>
                    <a:srgbClr val="000000"/>
                  </a:solidFill>
                  <a:latin typeface="Clear Sans"/>
                  <a:ea typeface="Clear Sans"/>
                  <a:cs typeface="Clear Sans"/>
                  <a:sym typeface="Clear Sans"/>
                </a:rPr>
                <a:t> </a:t>
              </a:r>
              <a:r>
                <a:rPr lang="en-US" sz="4666" spc="-93" dirty="0" err="1">
                  <a:solidFill>
                    <a:srgbClr val="000000"/>
                  </a:solidFill>
                  <a:latin typeface="Clear Sans"/>
                  <a:ea typeface="Clear Sans"/>
                  <a:cs typeface="Clear Sans"/>
                  <a:sym typeface="Clear Sans"/>
                </a:rPr>
                <a:t>vil</a:t>
              </a:r>
              <a:r>
                <a:rPr lang="en-US" sz="4666" spc="-93" dirty="0">
                  <a:solidFill>
                    <a:srgbClr val="000000"/>
                  </a:solidFill>
                  <a:latin typeface="Clear Sans"/>
                  <a:ea typeface="Clear Sans"/>
                  <a:cs typeface="Clear Sans"/>
                  <a:sym typeface="Clear Sans"/>
                </a:rPr>
                <a:t> I gerne have </a:t>
              </a:r>
              <a:r>
                <a:rPr lang="en-US" sz="4666" spc="-93" dirty="0" err="1">
                  <a:solidFill>
                    <a:srgbClr val="000000"/>
                  </a:solidFill>
                  <a:latin typeface="Clear Sans"/>
                  <a:ea typeface="Clear Sans"/>
                  <a:cs typeface="Clear Sans"/>
                  <a:sym typeface="Clear Sans"/>
                </a:rPr>
                <a:t>og</a:t>
              </a:r>
              <a:r>
                <a:rPr lang="en-US" sz="4666" spc="-93" dirty="0">
                  <a:solidFill>
                    <a:srgbClr val="000000"/>
                  </a:solidFill>
                  <a:latin typeface="Clear Sans"/>
                  <a:ea typeface="Clear Sans"/>
                  <a:cs typeface="Clear Sans"/>
                  <a:sym typeface="Clear Sans"/>
                </a:rPr>
                <a:t> </a:t>
              </a:r>
              <a:r>
                <a:rPr lang="en-US" sz="4666" spc="-93" dirty="0" err="1">
                  <a:solidFill>
                    <a:srgbClr val="000000"/>
                  </a:solidFill>
                  <a:latin typeface="Clear Sans"/>
                  <a:ea typeface="Clear Sans"/>
                  <a:cs typeface="Clear Sans"/>
                  <a:sym typeface="Clear Sans"/>
                </a:rPr>
                <a:t>hvad</a:t>
              </a:r>
              <a:r>
                <a:rPr lang="en-US" sz="4666" spc="-93" dirty="0">
                  <a:solidFill>
                    <a:srgbClr val="000000"/>
                  </a:solidFill>
                  <a:latin typeface="Clear Sans"/>
                  <a:ea typeface="Clear Sans"/>
                  <a:cs typeface="Clear Sans"/>
                  <a:sym typeface="Clear Sans"/>
                </a:rPr>
                <a:t> </a:t>
              </a:r>
              <a:r>
                <a:rPr lang="en-US" sz="4666" spc="-93" dirty="0" err="1">
                  <a:solidFill>
                    <a:srgbClr val="000000"/>
                  </a:solidFill>
                  <a:latin typeface="Clear Sans"/>
                  <a:ea typeface="Clear Sans"/>
                  <a:cs typeface="Clear Sans"/>
                  <a:sym typeface="Clear Sans"/>
                </a:rPr>
                <a:t>kan</a:t>
              </a:r>
              <a:r>
                <a:rPr lang="en-US" sz="4666" spc="-93" dirty="0">
                  <a:solidFill>
                    <a:srgbClr val="000000"/>
                  </a:solidFill>
                  <a:latin typeface="Clear Sans"/>
                  <a:ea typeface="Clear Sans"/>
                  <a:cs typeface="Clear Sans"/>
                  <a:sym typeface="Clear Sans"/>
                </a:rPr>
                <a:t> I </a:t>
              </a:r>
              <a:r>
                <a:rPr lang="en-US" sz="4666" spc="-93" dirty="0" err="1">
                  <a:solidFill>
                    <a:srgbClr val="000000"/>
                  </a:solidFill>
                  <a:latin typeface="Clear Sans"/>
                  <a:ea typeface="Clear Sans"/>
                  <a:cs typeface="Clear Sans"/>
                  <a:sym typeface="Clear Sans"/>
                </a:rPr>
                <a:t>tilbyde</a:t>
              </a:r>
              <a:r>
                <a:rPr lang="en-US" sz="4666" spc="-93" dirty="0">
                  <a:solidFill>
                    <a:srgbClr val="000000"/>
                  </a:solidFill>
                  <a:latin typeface="Clear Sans"/>
                  <a:ea typeface="Clear Sans"/>
                  <a:cs typeface="Clear Sans"/>
                  <a:sym typeface="Clear Sans"/>
                </a:rPr>
                <a:t>?</a:t>
              </a:r>
            </a:p>
          </p:txBody>
        </p:sp>
      </p:grpSp>
      <p:grpSp>
        <p:nvGrpSpPr>
          <p:cNvPr id="5" name="Group 5"/>
          <p:cNvGrpSpPr/>
          <p:nvPr/>
        </p:nvGrpSpPr>
        <p:grpSpPr>
          <a:xfrm rot="5400000">
            <a:off x="-2307259" y="1308601"/>
            <a:ext cx="8482877" cy="4240799"/>
            <a:chOff x="0" y="0"/>
            <a:chExt cx="16965753" cy="8481598"/>
          </a:xfrm>
        </p:grpSpPr>
        <p:sp>
          <p:nvSpPr>
            <p:cNvPr id="6" name="Freeform 6"/>
            <p:cNvSpPr/>
            <p:nvPr/>
          </p:nvSpPr>
          <p:spPr>
            <a:xfrm rot="-5400000">
              <a:off x="8480553" y="-3602"/>
              <a:ext cx="8481598" cy="8488802"/>
            </a:xfrm>
            <a:custGeom>
              <a:avLst/>
              <a:gdLst/>
              <a:ahLst/>
              <a:cxnLst/>
              <a:rect l="l" t="t" r="r" b="b"/>
              <a:pathLst>
                <a:path w="8481598" h="8488802">
                  <a:moveTo>
                    <a:pt x="0" y="0"/>
                  </a:moveTo>
                  <a:lnTo>
                    <a:pt x="8481598" y="0"/>
                  </a:lnTo>
                  <a:lnTo>
                    <a:pt x="8481598" y="8488802"/>
                  </a:lnTo>
                  <a:lnTo>
                    <a:pt x="0" y="8488802"/>
                  </a:lnTo>
                  <a:lnTo>
                    <a:pt x="0" y="0"/>
                  </a:lnTo>
                  <a:close/>
                </a:path>
              </a:pathLst>
            </a:custGeom>
            <a:blipFill>
              <a:blip r:embed="rId3">
                <a:extLst>
                  <a:ext uri="{96DAC541-7B7A-43D3-8B79-37D633B846F1}">
                    <asvg:svgBlip xmlns:asvg="http://schemas.microsoft.com/office/drawing/2016/SVG/main" r:embed="rId4"/>
                  </a:ext>
                </a:extLst>
              </a:blip>
              <a:stretch>
                <a:fillRect l="-50" r="-34"/>
              </a:stretch>
            </a:blipFill>
          </p:spPr>
          <p:txBody>
            <a:bodyPr/>
            <a:lstStyle/>
            <a:p>
              <a:endParaRPr lang="da-DK"/>
            </a:p>
          </p:txBody>
        </p:sp>
        <p:sp>
          <p:nvSpPr>
            <p:cNvPr id="7" name="Freeform 7"/>
            <p:cNvSpPr/>
            <p:nvPr/>
          </p:nvSpPr>
          <p:spPr>
            <a:xfrm rot="-5400000">
              <a:off x="3602" y="-3602"/>
              <a:ext cx="8481598" cy="8488802"/>
            </a:xfrm>
            <a:custGeom>
              <a:avLst/>
              <a:gdLst/>
              <a:ahLst/>
              <a:cxnLst/>
              <a:rect l="l" t="t" r="r" b="b"/>
              <a:pathLst>
                <a:path w="8481598" h="8488802">
                  <a:moveTo>
                    <a:pt x="0" y="0"/>
                  </a:moveTo>
                  <a:lnTo>
                    <a:pt x="8481598" y="0"/>
                  </a:lnTo>
                  <a:lnTo>
                    <a:pt x="8481598" y="8488802"/>
                  </a:lnTo>
                  <a:lnTo>
                    <a:pt x="0" y="8488802"/>
                  </a:lnTo>
                  <a:lnTo>
                    <a:pt x="0" y="0"/>
                  </a:lnTo>
                  <a:close/>
                </a:path>
              </a:pathLst>
            </a:custGeom>
            <a:blipFill>
              <a:blip r:embed="rId3">
                <a:extLst>
                  <a:ext uri="{96DAC541-7B7A-43D3-8B79-37D633B846F1}">
                    <asvg:svgBlip xmlns:asvg="http://schemas.microsoft.com/office/drawing/2016/SVG/main" r:embed="rId4"/>
                  </a:ext>
                </a:extLst>
              </a:blip>
              <a:stretch>
                <a:fillRect l="-50" r="-34"/>
              </a:stretch>
            </a:blipFill>
          </p:spPr>
          <p:txBody>
            <a:bodyPr/>
            <a:lstStyle/>
            <a:p>
              <a:endParaRPr lang="da-DK"/>
            </a:p>
          </p:txBody>
        </p:sp>
      </p:grpSp>
      <p:sp>
        <p:nvSpPr>
          <p:cNvPr id="9" name="object 1">
            <a:extLst>
              <a:ext uri="{FF2B5EF4-FFF2-40B4-BE49-F238E27FC236}">
                <a16:creationId xmlns:a16="http://schemas.microsoft.com/office/drawing/2014/main" id="{54646671-4CAB-926A-D55B-CCF1F3FEBB69}"/>
              </a:ext>
            </a:extLst>
          </p:cNvPr>
          <p:cNvSpPr/>
          <p:nvPr/>
        </p:nvSpPr>
        <p:spPr>
          <a:xfrm>
            <a:off x="452160" y="272488"/>
            <a:ext cx="4544359" cy="6133351"/>
          </a:xfrm>
          <a:prstGeom prst="rect">
            <a:avLst/>
          </a:prstGeom>
          <a:blipFill>
            <a:blip r:embed="rId5" cstate="print"/>
            <a:stretch>
              <a:fillRect l="-139928"/>
            </a:stretch>
          </a:blipFill>
        </p:spPr>
        <p:txBody>
          <a:bodyPr wrap="square" lIns="0" tIns="0" rIns="0" bIns="0" rtlCol="0">
            <a:spAutoFit/>
          </a:bodyPr>
          <a:lstStyle/>
          <a:p>
            <a:endParaRPr lang="da-DK"/>
          </a:p>
        </p:txBody>
      </p:sp>
      <p:pic>
        <p:nvPicPr>
          <p:cNvPr id="10" name="Billede 9" descr="Et billede, der indeholder tekst, plakat, tegneserie, Font/skrifttype&#10;&#10;Automatisk genereret beskrivelse">
            <a:extLst>
              <a:ext uri="{FF2B5EF4-FFF2-40B4-BE49-F238E27FC236}">
                <a16:creationId xmlns:a16="http://schemas.microsoft.com/office/drawing/2014/main" id="{FE9A913B-1CDE-C6DF-9FD4-50E985B590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077" y="272488"/>
            <a:ext cx="4336524" cy="6133351"/>
          </a:xfrm>
          <a:prstGeom prst="rect">
            <a:avLst/>
          </a:prstGeom>
        </p:spPr>
      </p:pic>
    </p:spTree>
    <p:extLst>
      <p:ext uri="{BB962C8B-B14F-4D97-AF65-F5344CB8AC3E}">
        <p14:creationId xmlns:p14="http://schemas.microsoft.com/office/powerpoint/2010/main" val="506175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175E4AD7-7457-CADF-11FE-32B2AB65EBAC}"/>
              </a:ext>
            </a:extLst>
          </p:cNvPr>
          <p:cNvSpPr/>
          <p:nvPr/>
        </p:nvSpPr>
        <p:spPr>
          <a:xfrm>
            <a:off x="-836579" y="-149634"/>
            <a:ext cx="14591489" cy="8418145"/>
          </a:xfrm>
          <a:prstGeom prst="rect">
            <a:avLst/>
          </a:prstGeom>
          <a:solidFill>
            <a:srgbClr val="00AB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Freeform 2"/>
          <p:cNvSpPr/>
          <p:nvPr/>
        </p:nvSpPr>
        <p:spPr>
          <a:xfrm>
            <a:off x="-176812" y="-149634"/>
            <a:ext cx="12545623" cy="4733089"/>
          </a:xfrm>
          <a:custGeom>
            <a:avLst/>
            <a:gdLst/>
            <a:ahLst/>
            <a:cxnLst/>
            <a:rect l="l" t="t" r="r" b="b"/>
            <a:pathLst>
              <a:path w="18818435" h="7099634">
                <a:moveTo>
                  <a:pt x="0" y="0"/>
                </a:moveTo>
                <a:lnTo>
                  <a:pt x="18818436" y="0"/>
                </a:lnTo>
                <a:lnTo>
                  <a:pt x="18818436" y="7099634"/>
                </a:lnTo>
                <a:lnTo>
                  <a:pt x="0" y="7099634"/>
                </a:lnTo>
                <a:lnTo>
                  <a:pt x="0" y="0"/>
                </a:lnTo>
                <a:close/>
              </a:path>
            </a:pathLst>
          </a:custGeom>
          <a:blipFill>
            <a:blip r:embed="rId3"/>
            <a:stretch>
              <a:fillRect t="-38193" b="-38193"/>
            </a:stretch>
          </a:blipFill>
        </p:spPr>
        <p:txBody>
          <a:bodyPr/>
          <a:lstStyle/>
          <a:p>
            <a:endParaRPr lang="da-DK"/>
          </a:p>
        </p:txBody>
      </p:sp>
      <p:sp>
        <p:nvSpPr>
          <p:cNvPr id="4" name="TextBox 4"/>
          <p:cNvSpPr txBox="1"/>
          <p:nvPr/>
        </p:nvSpPr>
        <p:spPr>
          <a:xfrm>
            <a:off x="685800" y="5341844"/>
            <a:ext cx="6776126" cy="814262"/>
          </a:xfrm>
          <a:prstGeom prst="rect">
            <a:avLst/>
          </a:prstGeom>
        </p:spPr>
        <p:txBody>
          <a:bodyPr lIns="0" tIns="0" rIns="0" bIns="0" rtlCol="0" anchor="t">
            <a:spAutoFit/>
          </a:bodyPr>
          <a:lstStyle/>
          <a:p>
            <a:pPr>
              <a:lnSpc>
                <a:spcPts val="6233"/>
              </a:lnSpc>
              <a:spcBef>
                <a:spcPct val="0"/>
              </a:spcBef>
            </a:pPr>
            <a:r>
              <a:rPr lang="en-US" sz="5666">
                <a:solidFill>
                  <a:srgbClr val="FFFFFF"/>
                </a:solidFill>
                <a:latin typeface="Hammersmith One"/>
                <a:ea typeface="Hammersmith One"/>
                <a:cs typeface="Hammersmith One"/>
                <a:sym typeface="Hammersmith One"/>
              </a:rPr>
              <a:t>Spred budskabet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7520" y="6568152"/>
            <a:ext cx="12607039" cy="931705"/>
          </a:xfrm>
          <a:custGeom>
            <a:avLst/>
            <a:gdLst/>
            <a:ahLst/>
            <a:cxnLst/>
            <a:rect l="l" t="t" r="r" b="b"/>
            <a:pathLst>
              <a:path w="18910559" h="1397557">
                <a:moveTo>
                  <a:pt x="0" y="0"/>
                </a:moveTo>
                <a:lnTo>
                  <a:pt x="18910560" y="0"/>
                </a:lnTo>
                <a:lnTo>
                  <a:pt x="18910560" y="1397556"/>
                </a:lnTo>
                <a:lnTo>
                  <a:pt x="0" y="1397556"/>
                </a:lnTo>
                <a:lnTo>
                  <a:pt x="0" y="0"/>
                </a:lnTo>
                <a:close/>
              </a:path>
            </a:pathLst>
          </a:custGeom>
          <a:blipFill>
            <a:blip r:embed="rId3">
              <a:extLst>
                <a:ext uri="{96DAC541-7B7A-43D3-8B79-37D633B846F1}">
                  <asvg:svgBlip xmlns:asvg="http://schemas.microsoft.com/office/drawing/2016/SVG/main" r:embed="rId4"/>
                </a:ext>
              </a:extLst>
            </a:blip>
            <a:stretch>
              <a:fillRect l="-171" t="-308623" r="-7088" b="-1042730"/>
            </a:stretch>
          </a:blipFill>
        </p:spPr>
        <p:txBody>
          <a:bodyPr/>
          <a:lstStyle/>
          <a:p>
            <a:endParaRPr lang="da-DK"/>
          </a:p>
        </p:txBody>
      </p:sp>
      <p:sp>
        <p:nvSpPr>
          <p:cNvPr id="3" name="TextBox 3"/>
          <p:cNvSpPr txBox="1"/>
          <p:nvPr/>
        </p:nvSpPr>
        <p:spPr>
          <a:xfrm>
            <a:off x="827762" y="1192982"/>
            <a:ext cx="3274904" cy="814262"/>
          </a:xfrm>
          <a:prstGeom prst="rect">
            <a:avLst/>
          </a:prstGeom>
        </p:spPr>
        <p:txBody>
          <a:bodyPr lIns="0" tIns="0" rIns="0" bIns="0" rtlCol="0" anchor="t">
            <a:spAutoFit/>
          </a:bodyPr>
          <a:lstStyle/>
          <a:p>
            <a:pPr>
              <a:lnSpc>
                <a:spcPts val="6233"/>
              </a:lnSpc>
              <a:spcBef>
                <a:spcPct val="0"/>
              </a:spcBef>
            </a:pPr>
            <a:r>
              <a:rPr lang="en-US" sz="5666">
                <a:solidFill>
                  <a:srgbClr val="000000"/>
                </a:solidFill>
                <a:latin typeface="Hammersmith One"/>
                <a:ea typeface="Hammersmith One"/>
                <a:cs typeface="Hammersmith One"/>
                <a:sym typeface="Hammersmith One"/>
              </a:rPr>
              <a:t>Ideer</a:t>
            </a:r>
          </a:p>
        </p:txBody>
      </p:sp>
      <p:sp>
        <p:nvSpPr>
          <p:cNvPr id="4" name="TextBox 4"/>
          <p:cNvSpPr txBox="1"/>
          <p:nvPr/>
        </p:nvSpPr>
        <p:spPr>
          <a:xfrm>
            <a:off x="827762" y="4661718"/>
            <a:ext cx="3274904" cy="1045864"/>
          </a:xfrm>
          <a:prstGeom prst="rect">
            <a:avLst/>
          </a:prstGeom>
        </p:spPr>
        <p:txBody>
          <a:bodyPr lIns="0" tIns="0" rIns="0" bIns="0" rtlCol="0" anchor="t">
            <a:spAutoFit/>
          </a:bodyPr>
          <a:lstStyle/>
          <a:p>
            <a:pPr>
              <a:lnSpc>
                <a:spcPts val="2800"/>
              </a:lnSpc>
            </a:pPr>
            <a:r>
              <a:rPr lang="en-US" sz="2000" dirty="0" err="1">
                <a:solidFill>
                  <a:srgbClr val="000000"/>
                </a:solidFill>
                <a:latin typeface="Clear Sans"/>
                <a:ea typeface="Clear Sans"/>
                <a:cs typeface="Clear Sans"/>
                <a:sym typeface="Clear Sans"/>
              </a:rPr>
              <a:t>Sådan</a:t>
            </a:r>
            <a:r>
              <a:rPr lang="en-US" sz="2000" dirty="0">
                <a:solidFill>
                  <a:srgbClr val="000000"/>
                </a:solidFill>
                <a:latin typeface="Clear Sans"/>
                <a:ea typeface="Clear Sans"/>
                <a:cs typeface="Clear Sans"/>
                <a:sym typeface="Clear Sans"/>
              </a:rPr>
              <a:t> </a:t>
            </a:r>
            <a:r>
              <a:rPr lang="en-US" sz="2000" dirty="0" err="1">
                <a:solidFill>
                  <a:srgbClr val="000000"/>
                </a:solidFill>
                <a:latin typeface="Clear Sans"/>
                <a:ea typeface="Clear Sans"/>
                <a:cs typeface="Clear Sans"/>
                <a:sym typeface="Clear Sans"/>
              </a:rPr>
              <a:t>spreder</a:t>
            </a:r>
            <a:r>
              <a:rPr lang="en-US" sz="2000" dirty="0">
                <a:solidFill>
                  <a:srgbClr val="000000"/>
                </a:solidFill>
                <a:latin typeface="Clear Sans"/>
                <a:ea typeface="Clear Sans"/>
                <a:cs typeface="Clear Sans"/>
                <a:sym typeface="Clear Sans"/>
              </a:rPr>
              <a:t> I </a:t>
            </a:r>
            <a:r>
              <a:rPr lang="en-US" sz="2000" dirty="0" err="1">
                <a:solidFill>
                  <a:srgbClr val="000000"/>
                </a:solidFill>
                <a:latin typeface="Clear Sans"/>
                <a:ea typeface="Clear Sans"/>
                <a:cs typeface="Clear Sans"/>
                <a:sym typeface="Clear Sans"/>
              </a:rPr>
              <a:t>budskabet</a:t>
            </a:r>
            <a:r>
              <a:rPr lang="en-US" sz="2000" dirty="0">
                <a:solidFill>
                  <a:srgbClr val="000000"/>
                </a:solidFill>
                <a:latin typeface="Clear Sans"/>
                <a:ea typeface="Clear Sans"/>
                <a:cs typeface="Clear Sans"/>
                <a:sym typeface="Clear Sans"/>
              </a:rPr>
              <a:t> </a:t>
            </a:r>
            <a:r>
              <a:rPr lang="en-US" sz="2000" dirty="0" err="1">
                <a:solidFill>
                  <a:srgbClr val="000000"/>
                </a:solidFill>
                <a:latin typeface="Clear Sans"/>
                <a:ea typeface="Clear Sans"/>
                <a:cs typeface="Clear Sans"/>
                <a:sym typeface="Clear Sans"/>
              </a:rPr>
              <a:t>lokalt</a:t>
            </a:r>
            <a:r>
              <a:rPr lang="en-US" sz="2000" dirty="0">
                <a:solidFill>
                  <a:srgbClr val="000000"/>
                </a:solidFill>
                <a:latin typeface="Clear Sans"/>
                <a:ea typeface="Clear Sans"/>
                <a:cs typeface="Clear Sans"/>
                <a:sym typeface="Clear Sans"/>
              </a:rPr>
              <a:t> </a:t>
            </a:r>
            <a:r>
              <a:rPr lang="en-US" sz="2000" dirty="0" err="1">
                <a:solidFill>
                  <a:srgbClr val="000000"/>
                </a:solidFill>
                <a:latin typeface="Clear Sans"/>
                <a:ea typeface="Clear Sans"/>
                <a:cs typeface="Clear Sans"/>
                <a:sym typeface="Clear Sans"/>
              </a:rPr>
              <a:t>og</a:t>
            </a:r>
            <a:r>
              <a:rPr lang="en-US" sz="2000" dirty="0">
                <a:solidFill>
                  <a:srgbClr val="000000"/>
                </a:solidFill>
                <a:latin typeface="Clear Sans"/>
                <a:ea typeface="Clear Sans"/>
                <a:cs typeface="Clear Sans"/>
                <a:sym typeface="Clear Sans"/>
              </a:rPr>
              <a:t> </a:t>
            </a:r>
            <a:r>
              <a:rPr lang="en-US" sz="2000" dirty="0" err="1">
                <a:solidFill>
                  <a:srgbClr val="000000"/>
                </a:solidFill>
                <a:latin typeface="Clear Sans"/>
                <a:ea typeface="Clear Sans"/>
                <a:cs typeface="Clear Sans"/>
                <a:sym typeface="Clear Sans"/>
              </a:rPr>
              <a:t>når</a:t>
            </a:r>
            <a:r>
              <a:rPr lang="en-US" sz="2000" dirty="0">
                <a:solidFill>
                  <a:srgbClr val="000000"/>
                </a:solidFill>
                <a:latin typeface="Clear Sans"/>
                <a:ea typeface="Clear Sans"/>
                <a:cs typeface="Clear Sans"/>
                <a:sym typeface="Clear Sans"/>
              </a:rPr>
              <a:t> </a:t>
            </a:r>
            <a:r>
              <a:rPr lang="en-US" sz="2000" dirty="0" err="1">
                <a:solidFill>
                  <a:srgbClr val="000000"/>
                </a:solidFill>
                <a:latin typeface="Clear Sans"/>
                <a:ea typeface="Clear Sans"/>
                <a:cs typeface="Clear Sans"/>
                <a:sym typeface="Clear Sans"/>
              </a:rPr>
              <a:t>ud</a:t>
            </a:r>
            <a:r>
              <a:rPr lang="en-US" sz="2000" dirty="0">
                <a:solidFill>
                  <a:srgbClr val="000000"/>
                </a:solidFill>
                <a:latin typeface="Clear Sans"/>
                <a:ea typeface="Clear Sans"/>
                <a:cs typeface="Clear Sans"/>
                <a:sym typeface="Clear Sans"/>
              </a:rPr>
              <a:t> </a:t>
            </a:r>
            <a:r>
              <a:rPr lang="en-US" sz="2000" dirty="0" err="1">
                <a:solidFill>
                  <a:srgbClr val="000000"/>
                </a:solidFill>
                <a:latin typeface="Clear Sans"/>
                <a:ea typeface="Clear Sans"/>
                <a:cs typeface="Clear Sans"/>
                <a:sym typeface="Clear Sans"/>
              </a:rPr>
              <a:t>til</a:t>
            </a:r>
            <a:r>
              <a:rPr lang="en-US" sz="2000" dirty="0">
                <a:solidFill>
                  <a:srgbClr val="000000"/>
                </a:solidFill>
                <a:latin typeface="Clear Sans"/>
                <a:ea typeface="Clear Sans"/>
                <a:cs typeface="Clear Sans"/>
                <a:sym typeface="Clear Sans"/>
              </a:rPr>
              <a:t> </a:t>
            </a:r>
            <a:r>
              <a:rPr lang="en-US" sz="2000" dirty="0" err="1">
                <a:solidFill>
                  <a:srgbClr val="000000"/>
                </a:solidFill>
                <a:latin typeface="Clear Sans"/>
                <a:ea typeface="Clear Sans"/>
                <a:cs typeface="Clear Sans"/>
                <a:sym typeface="Clear Sans"/>
              </a:rPr>
              <a:t>potentielle</a:t>
            </a:r>
            <a:r>
              <a:rPr lang="en-US" sz="2000" dirty="0">
                <a:solidFill>
                  <a:srgbClr val="000000"/>
                </a:solidFill>
                <a:latin typeface="Clear Sans"/>
                <a:ea typeface="Clear Sans"/>
                <a:cs typeface="Clear Sans"/>
                <a:sym typeface="Clear Sans"/>
              </a:rPr>
              <a:t> nye </a:t>
            </a:r>
            <a:r>
              <a:rPr lang="en-US" sz="2000" dirty="0" err="1">
                <a:solidFill>
                  <a:srgbClr val="000000"/>
                </a:solidFill>
                <a:latin typeface="Clear Sans"/>
                <a:ea typeface="Clear Sans"/>
                <a:cs typeface="Clear Sans"/>
                <a:sym typeface="Clear Sans"/>
              </a:rPr>
              <a:t>medlemmer</a:t>
            </a:r>
            <a:r>
              <a:rPr lang="en-US" sz="2000" dirty="0">
                <a:solidFill>
                  <a:srgbClr val="000000"/>
                </a:solidFill>
                <a:latin typeface="Clear Sans"/>
                <a:ea typeface="Clear Sans"/>
                <a:cs typeface="Clear Sans"/>
                <a:sym typeface="Clear Sans"/>
              </a:rPr>
              <a:t>.</a:t>
            </a:r>
          </a:p>
        </p:txBody>
      </p:sp>
      <p:grpSp>
        <p:nvGrpSpPr>
          <p:cNvPr id="5" name="Group 5"/>
          <p:cNvGrpSpPr/>
          <p:nvPr/>
        </p:nvGrpSpPr>
        <p:grpSpPr>
          <a:xfrm>
            <a:off x="5246160" y="1006843"/>
            <a:ext cx="5847865" cy="471539"/>
            <a:chOff x="0" y="-38100"/>
            <a:chExt cx="11695731" cy="943078"/>
          </a:xfrm>
        </p:grpSpPr>
        <p:sp>
          <p:nvSpPr>
            <p:cNvPr id="6" name="Freeform 6"/>
            <p:cNvSpPr/>
            <p:nvPr/>
          </p:nvSpPr>
          <p:spPr>
            <a:xfrm rot="5400000">
              <a:off x="226" y="-226"/>
              <a:ext cx="532260" cy="532712"/>
            </a:xfrm>
            <a:custGeom>
              <a:avLst/>
              <a:gdLst/>
              <a:ahLst/>
              <a:cxnLst/>
              <a:rect l="l" t="t" r="r" b="b"/>
              <a:pathLst>
                <a:path w="532260" h="532712">
                  <a:moveTo>
                    <a:pt x="0" y="0"/>
                  </a:moveTo>
                  <a:lnTo>
                    <a:pt x="532260" y="0"/>
                  </a:lnTo>
                  <a:lnTo>
                    <a:pt x="532260" y="532712"/>
                  </a:lnTo>
                  <a:lnTo>
                    <a:pt x="0" y="532712"/>
                  </a:lnTo>
                  <a:lnTo>
                    <a:pt x="0" y="0"/>
                  </a:lnTo>
                  <a:close/>
                </a:path>
              </a:pathLst>
            </a:custGeom>
            <a:blipFill>
              <a:blip r:embed="rId5">
                <a:extLst>
                  <a:ext uri="{96DAC541-7B7A-43D3-8B79-37D633B846F1}">
                    <asvg:svgBlip xmlns:asvg="http://schemas.microsoft.com/office/drawing/2016/SVG/main" r:embed="rId6"/>
                  </a:ext>
                </a:extLst>
              </a:blip>
              <a:stretch>
                <a:fillRect l="-50" r="-34"/>
              </a:stretch>
            </a:blipFill>
          </p:spPr>
          <p:txBody>
            <a:bodyPr/>
            <a:lstStyle/>
            <a:p>
              <a:endParaRPr lang="da-DK"/>
            </a:p>
          </p:txBody>
        </p:sp>
        <p:sp>
          <p:nvSpPr>
            <p:cNvPr id="7" name="TextBox 7"/>
            <p:cNvSpPr txBox="1"/>
            <p:nvPr/>
          </p:nvSpPr>
          <p:spPr>
            <a:xfrm>
              <a:off x="1093550" y="-38100"/>
              <a:ext cx="10602181" cy="943078"/>
            </a:xfrm>
            <a:prstGeom prst="rect">
              <a:avLst/>
            </a:prstGeom>
          </p:spPr>
          <p:txBody>
            <a:bodyPr lIns="0" tIns="0" rIns="0" bIns="0" rtlCol="0" anchor="t">
              <a:spAutoFit/>
            </a:bodyPr>
            <a:lstStyle/>
            <a:p>
              <a:pPr>
                <a:lnSpc>
                  <a:spcPts val="1866"/>
                </a:lnSpc>
              </a:pPr>
              <a:r>
                <a:rPr lang="en-US" sz="1333" dirty="0" err="1">
                  <a:solidFill>
                    <a:srgbClr val="000000"/>
                  </a:solidFill>
                  <a:latin typeface="Clear Sans"/>
                  <a:ea typeface="Clear Sans"/>
                  <a:cs typeface="Clear Sans"/>
                  <a:sym typeface="Clear Sans"/>
                </a:rPr>
                <a:t>Spørg</a:t>
              </a:r>
              <a:r>
                <a:rPr lang="en-US" sz="1333" dirty="0">
                  <a:solidFill>
                    <a:srgbClr val="000000"/>
                  </a:solidFill>
                  <a:latin typeface="Clear Sans"/>
                  <a:ea typeface="Clear Sans"/>
                  <a:cs typeface="Clear Sans"/>
                  <a:sym typeface="Clear Sans"/>
                </a:rPr>
                <a:t> </a:t>
              </a:r>
              <a:r>
                <a:rPr lang="en-US" sz="1333" dirty="0" err="1">
                  <a:solidFill>
                    <a:srgbClr val="000000"/>
                  </a:solidFill>
                  <a:latin typeface="Clear Sans"/>
                  <a:ea typeface="Clear Sans"/>
                  <a:cs typeface="Clear Sans"/>
                  <a:sym typeface="Clear Sans"/>
                </a:rPr>
                <a:t>i</a:t>
              </a:r>
              <a:r>
                <a:rPr lang="en-US" sz="1333" dirty="0">
                  <a:solidFill>
                    <a:srgbClr val="000000"/>
                  </a:solidFill>
                  <a:latin typeface="Clear Sans"/>
                  <a:ea typeface="Clear Sans"/>
                  <a:cs typeface="Clear Sans"/>
                  <a:sym typeface="Clear Sans"/>
                </a:rPr>
                <a:t> </a:t>
              </a:r>
              <a:r>
                <a:rPr lang="en-US" sz="1333" dirty="0" err="1">
                  <a:solidFill>
                    <a:srgbClr val="000000"/>
                  </a:solidFill>
                  <a:latin typeface="Clear Sans"/>
                  <a:ea typeface="Clear Sans"/>
                  <a:cs typeface="Clear Sans"/>
                  <a:sym typeface="Clear Sans"/>
                </a:rPr>
                <a:t>lokale</a:t>
              </a:r>
              <a:r>
                <a:rPr lang="en-US" sz="1333" dirty="0">
                  <a:solidFill>
                    <a:srgbClr val="000000"/>
                  </a:solidFill>
                  <a:latin typeface="Clear Sans"/>
                  <a:ea typeface="Clear Sans"/>
                  <a:cs typeface="Clear Sans"/>
                  <a:sym typeface="Clear Sans"/>
                </a:rPr>
                <a:t> </a:t>
              </a:r>
              <a:r>
                <a:rPr lang="en-US" sz="1333" dirty="0" err="1">
                  <a:solidFill>
                    <a:srgbClr val="000000"/>
                  </a:solidFill>
                  <a:latin typeface="Clear Sans"/>
                  <a:ea typeface="Clear Sans"/>
                  <a:cs typeface="Clear Sans"/>
                  <a:sym typeface="Clear Sans"/>
                </a:rPr>
                <a:t>skoler</a:t>
              </a:r>
              <a:r>
                <a:rPr lang="en-US" sz="1333" dirty="0">
                  <a:solidFill>
                    <a:srgbClr val="000000"/>
                  </a:solidFill>
                  <a:latin typeface="Clear Sans"/>
                  <a:ea typeface="Clear Sans"/>
                  <a:cs typeface="Clear Sans"/>
                  <a:sym typeface="Clear Sans"/>
                </a:rPr>
                <a:t> </a:t>
              </a:r>
              <a:r>
                <a:rPr lang="en-US" sz="1333" dirty="0" err="1">
                  <a:solidFill>
                    <a:srgbClr val="000000"/>
                  </a:solidFill>
                  <a:latin typeface="Clear Sans"/>
                  <a:ea typeface="Clear Sans"/>
                  <a:cs typeface="Clear Sans"/>
                  <a:sym typeface="Clear Sans"/>
                </a:rPr>
                <a:t>og</a:t>
              </a:r>
              <a:r>
                <a:rPr lang="en-US" sz="1333" dirty="0">
                  <a:solidFill>
                    <a:srgbClr val="000000"/>
                  </a:solidFill>
                  <a:latin typeface="Clear Sans"/>
                  <a:ea typeface="Clear Sans"/>
                  <a:cs typeface="Clear Sans"/>
                  <a:sym typeface="Clear Sans"/>
                </a:rPr>
                <a:t> </a:t>
              </a:r>
              <a:r>
                <a:rPr lang="en-US" sz="1333" dirty="0" err="1">
                  <a:solidFill>
                    <a:srgbClr val="000000"/>
                  </a:solidFill>
                  <a:latin typeface="Clear Sans"/>
                  <a:ea typeface="Clear Sans"/>
                  <a:cs typeface="Clear Sans"/>
                  <a:sym typeface="Clear Sans"/>
                </a:rPr>
                <a:t>institutioner</a:t>
              </a:r>
              <a:r>
                <a:rPr lang="en-US" sz="1333" dirty="0">
                  <a:solidFill>
                    <a:srgbClr val="000000"/>
                  </a:solidFill>
                  <a:latin typeface="Clear Sans"/>
                  <a:ea typeface="Clear Sans"/>
                  <a:cs typeface="Clear Sans"/>
                  <a:sym typeface="Clear Sans"/>
                </a:rPr>
                <a:t>, om I </a:t>
              </a:r>
              <a:r>
                <a:rPr lang="en-US" sz="1333" dirty="0" err="1">
                  <a:solidFill>
                    <a:srgbClr val="000000"/>
                  </a:solidFill>
                  <a:latin typeface="Clear Sans"/>
                  <a:ea typeface="Clear Sans"/>
                  <a:cs typeface="Clear Sans"/>
                  <a:sym typeface="Clear Sans"/>
                </a:rPr>
                <a:t>må</a:t>
              </a:r>
              <a:r>
                <a:rPr lang="en-US" sz="1333" dirty="0">
                  <a:solidFill>
                    <a:srgbClr val="000000"/>
                  </a:solidFill>
                  <a:latin typeface="Clear Sans"/>
                  <a:ea typeface="Clear Sans"/>
                  <a:cs typeface="Clear Sans"/>
                  <a:sym typeface="Clear Sans"/>
                </a:rPr>
                <a:t> dele </a:t>
              </a:r>
              <a:r>
                <a:rPr lang="en-US" sz="1333" dirty="0" err="1">
                  <a:solidFill>
                    <a:srgbClr val="000000"/>
                  </a:solidFill>
                  <a:latin typeface="Clear Sans"/>
                  <a:ea typeface="Clear Sans"/>
                  <a:cs typeface="Clear Sans"/>
                  <a:sym typeface="Clear Sans"/>
                </a:rPr>
                <a:t>informationer</a:t>
              </a:r>
              <a:r>
                <a:rPr lang="en-US" sz="1333" dirty="0">
                  <a:solidFill>
                    <a:srgbClr val="000000"/>
                  </a:solidFill>
                  <a:latin typeface="Clear Sans"/>
                  <a:ea typeface="Clear Sans"/>
                  <a:cs typeface="Clear Sans"/>
                  <a:sym typeface="Clear Sans"/>
                </a:rPr>
                <a:t> </a:t>
              </a:r>
              <a:r>
                <a:rPr lang="en-US" sz="1333" dirty="0" err="1">
                  <a:solidFill>
                    <a:srgbClr val="000000"/>
                  </a:solidFill>
                  <a:latin typeface="Clear Sans"/>
                  <a:ea typeface="Clear Sans"/>
                  <a:cs typeface="Clear Sans"/>
                  <a:sym typeface="Clear Sans"/>
                </a:rPr>
                <a:t>på</a:t>
              </a:r>
              <a:r>
                <a:rPr lang="en-US" sz="1333" dirty="0">
                  <a:solidFill>
                    <a:srgbClr val="000000"/>
                  </a:solidFill>
                  <a:latin typeface="Clear Sans"/>
                  <a:ea typeface="Clear Sans"/>
                  <a:cs typeface="Clear Sans"/>
                  <a:sym typeface="Clear Sans"/>
                </a:rPr>
                <a:t> </a:t>
              </a:r>
              <a:r>
                <a:rPr lang="en-US" sz="1333" dirty="0" err="1">
                  <a:solidFill>
                    <a:srgbClr val="000000"/>
                  </a:solidFill>
                  <a:latin typeface="Clear Sans"/>
                  <a:ea typeface="Clear Sans"/>
                  <a:cs typeface="Clear Sans"/>
                  <a:sym typeface="Clear Sans"/>
                </a:rPr>
                <a:t>fx</a:t>
              </a:r>
              <a:r>
                <a:rPr lang="en-US" sz="1333" dirty="0">
                  <a:solidFill>
                    <a:srgbClr val="000000"/>
                  </a:solidFill>
                  <a:latin typeface="Clear Sans"/>
                  <a:ea typeface="Clear Sans"/>
                  <a:cs typeface="Clear Sans"/>
                  <a:sym typeface="Clear Sans"/>
                </a:rPr>
                <a:t> aula </a:t>
              </a:r>
              <a:r>
                <a:rPr lang="en-US" sz="1333" dirty="0" err="1">
                  <a:solidFill>
                    <a:srgbClr val="000000"/>
                  </a:solidFill>
                  <a:latin typeface="Clear Sans"/>
                  <a:ea typeface="Clear Sans"/>
                  <a:cs typeface="Clear Sans"/>
                  <a:sym typeface="Clear Sans"/>
                </a:rPr>
                <a:t>eller</a:t>
              </a:r>
              <a:r>
                <a:rPr lang="en-US" sz="1333" dirty="0">
                  <a:solidFill>
                    <a:srgbClr val="000000"/>
                  </a:solidFill>
                  <a:latin typeface="Clear Sans"/>
                  <a:ea typeface="Clear Sans"/>
                  <a:cs typeface="Clear Sans"/>
                  <a:sym typeface="Clear Sans"/>
                </a:rPr>
                <a:t> I form </a:t>
              </a:r>
              <a:r>
                <a:rPr lang="en-US" sz="1333" dirty="0" err="1">
                  <a:solidFill>
                    <a:srgbClr val="000000"/>
                  </a:solidFill>
                  <a:latin typeface="Clear Sans"/>
                  <a:ea typeface="Clear Sans"/>
                  <a:cs typeface="Clear Sans"/>
                  <a:sym typeface="Clear Sans"/>
                </a:rPr>
                <a:t>af</a:t>
              </a:r>
              <a:r>
                <a:rPr lang="en-US" sz="1333" dirty="0">
                  <a:solidFill>
                    <a:srgbClr val="000000"/>
                  </a:solidFill>
                  <a:latin typeface="Clear Sans"/>
                  <a:ea typeface="Clear Sans"/>
                  <a:cs typeface="Clear Sans"/>
                  <a:sym typeface="Clear Sans"/>
                </a:rPr>
                <a:t> flyers.</a:t>
              </a:r>
            </a:p>
          </p:txBody>
        </p:sp>
      </p:grpSp>
      <p:grpSp>
        <p:nvGrpSpPr>
          <p:cNvPr id="8" name="Group 8"/>
          <p:cNvGrpSpPr/>
          <p:nvPr/>
        </p:nvGrpSpPr>
        <p:grpSpPr>
          <a:xfrm>
            <a:off x="5246160" y="1890642"/>
            <a:ext cx="5847865" cy="305362"/>
            <a:chOff x="0" y="-38100"/>
            <a:chExt cx="11695731" cy="610723"/>
          </a:xfrm>
        </p:grpSpPr>
        <p:sp>
          <p:nvSpPr>
            <p:cNvPr id="9" name="Freeform 9"/>
            <p:cNvSpPr/>
            <p:nvPr/>
          </p:nvSpPr>
          <p:spPr>
            <a:xfrm rot="5400000">
              <a:off x="226" y="40137"/>
              <a:ext cx="532260" cy="532712"/>
            </a:xfrm>
            <a:custGeom>
              <a:avLst/>
              <a:gdLst/>
              <a:ahLst/>
              <a:cxnLst/>
              <a:rect l="l" t="t" r="r" b="b"/>
              <a:pathLst>
                <a:path w="532260" h="532712">
                  <a:moveTo>
                    <a:pt x="0" y="0"/>
                  </a:moveTo>
                  <a:lnTo>
                    <a:pt x="532260" y="0"/>
                  </a:lnTo>
                  <a:lnTo>
                    <a:pt x="532260" y="532712"/>
                  </a:lnTo>
                  <a:lnTo>
                    <a:pt x="0" y="532712"/>
                  </a:lnTo>
                  <a:lnTo>
                    <a:pt x="0" y="0"/>
                  </a:lnTo>
                  <a:close/>
                </a:path>
              </a:pathLst>
            </a:custGeom>
            <a:blipFill>
              <a:blip r:embed="rId5">
                <a:extLst>
                  <a:ext uri="{96DAC541-7B7A-43D3-8B79-37D633B846F1}">
                    <asvg:svgBlip xmlns:asvg="http://schemas.microsoft.com/office/drawing/2016/SVG/main" r:embed="rId6"/>
                  </a:ext>
                </a:extLst>
              </a:blip>
              <a:stretch>
                <a:fillRect l="-50" r="-34"/>
              </a:stretch>
            </a:blipFill>
          </p:spPr>
          <p:txBody>
            <a:bodyPr/>
            <a:lstStyle/>
            <a:p>
              <a:endParaRPr lang="da-DK"/>
            </a:p>
          </p:txBody>
        </p:sp>
        <p:sp>
          <p:nvSpPr>
            <p:cNvPr id="10" name="TextBox 10"/>
            <p:cNvSpPr txBox="1"/>
            <p:nvPr/>
          </p:nvSpPr>
          <p:spPr>
            <a:xfrm>
              <a:off x="1093550" y="-38100"/>
              <a:ext cx="10602181" cy="443327"/>
            </a:xfrm>
            <a:prstGeom prst="rect">
              <a:avLst/>
            </a:prstGeom>
          </p:spPr>
          <p:txBody>
            <a:bodyPr lIns="0" tIns="0" rIns="0" bIns="0" rtlCol="0" anchor="t">
              <a:spAutoFit/>
            </a:bodyPr>
            <a:lstStyle/>
            <a:p>
              <a:pPr>
                <a:lnSpc>
                  <a:spcPts val="1866"/>
                </a:lnSpc>
              </a:pPr>
              <a:r>
                <a:rPr lang="en-US" sz="1333">
                  <a:solidFill>
                    <a:srgbClr val="000000"/>
                  </a:solidFill>
                  <a:latin typeface="Clear Sans"/>
                  <a:ea typeface="Clear Sans"/>
                  <a:cs typeface="Clear Sans"/>
                  <a:sym typeface="Clear Sans"/>
                </a:rPr>
                <a:t>Lav opslag på sociale medier (brug fx skabeloner fra værktøjskassen).</a:t>
              </a:r>
            </a:p>
          </p:txBody>
        </p:sp>
      </p:grpSp>
      <p:grpSp>
        <p:nvGrpSpPr>
          <p:cNvPr id="11" name="Group 11"/>
          <p:cNvGrpSpPr/>
          <p:nvPr/>
        </p:nvGrpSpPr>
        <p:grpSpPr>
          <a:xfrm>
            <a:off x="5246160" y="2814804"/>
            <a:ext cx="5847865" cy="285180"/>
            <a:chOff x="0" y="-38100"/>
            <a:chExt cx="11695731" cy="570360"/>
          </a:xfrm>
        </p:grpSpPr>
        <p:sp>
          <p:nvSpPr>
            <p:cNvPr id="12" name="Freeform 12"/>
            <p:cNvSpPr/>
            <p:nvPr/>
          </p:nvSpPr>
          <p:spPr>
            <a:xfrm rot="5400000">
              <a:off x="226" y="-226"/>
              <a:ext cx="532260" cy="532712"/>
            </a:xfrm>
            <a:custGeom>
              <a:avLst/>
              <a:gdLst/>
              <a:ahLst/>
              <a:cxnLst/>
              <a:rect l="l" t="t" r="r" b="b"/>
              <a:pathLst>
                <a:path w="532260" h="532712">
                  <a:moveTo>
                    <a:pt x="0" y="0"/>
                  </a:moveTo>
                  <a:lnTo>
                    <a:pt x="532260" y="0"/>
                  </a:lnTo>
                  <a:lnTo>
                    <a:pt x="532260" y="532712"/>
                  </a:lnTo>
                  <a:lnTo>
                    <a:pt x="0" y="532712"/>
                  </a:lnTo>
                  <a:lnTo>
                    <a:pt x="0" y="0"/>
                  </a:lnTo>
                  <a:close/>
                </a:path>
              </a:pathLst>
            </a:custGeom>
            <a:blipFill>
              <a:blip r:embed="rId5">
                <a:extLst>
                  <a:ext uri="{96DAC541-7B7A-43D3-8B79-37D633B846F1}">
                    <asvg:svgBlip xmlns:asvg="http://schemas.microsoft.com/office/drawing/2016/SVG/main" r:embed="rId6"/>
                  </a:ext>
                </a:extLst>
              </a:blip>
              <a:stretch>
                <a:fillRect l="-50" r="-34"/>
              </a:stretch>
            </a:blipFill>
          </p:spPr>
          <p:txBody>
            <a:bodyPr/>
            <a:lstStyle/>
            <a:p>
              <a:endParaRPr lang="da-DK"/>
            </a:p>
          </p:txBody>
        </p:sp>
        <p:sp>
          <p:nvSpPr>
            <p:cNvPr id="13" name="TextBox 13"/>
            <p:cNvSpPr txBox="1"/>
            <p:nvPr/>
          </p:nvSpPr>
          <p:spPr>
            <a:xfrm>
              <a:off x="1093550" y="-38100"/>
              <a:ext cx="10602181" cy="455766"/>
            </a:xfrm>
            <a:prstGeom prst="rect">
              <a:avLst/>
            </a:prstGeom>
          </p:spPr>
          <p:txBody>
            <a:bodyPr lIns="0" tIns="0" rIns="0" bIns="0" rtlCol="0" anchor="t">
              <a:spAutoFit/>
            </a:bodyPr>
            <a:lstStyle/>
            <a:p>
              <a:pPr>
                <a:lnSpc>
                  <a:spcPts val="1866"/>
                </a:lnSpc>
              </a:pPr>
              <a:r>
                <a:rPr lang="en-US" sz="1333" dirty="0" err="1">
                  <a:solidFill>
                    <a:srgbClr val="000000"/>
                  </a:solidFill>
                  <a:latin typeface="Clear Sans"/>
                  <a:ea typeface="Clear Sans"/>
                  <a:cs typeface="Clear Sans"/>
                  <a:sym typeface="Clear Sans"/>
                </a:rPr>
                <a:t>Hav</a:t>
              </a:r>
              <a:r>
                <a:rPr lang="en-US" sz="1333" dirty="0">
                  <a:solidFill>
                    <a:srgbClr val="000000"/>
                  </a:solidFill>
                  <a:latin typeface="Clear Sans"/>
                  <a:ea typeface="Clear Sans"/>
                  <a:cs typeface="Clear Sans"/>
                  <a:sym typeface="Clear Sans"/>
                </a:rPr>
                <a:t> </a:t>
              </a:r>
              <a:r>
                <a:rPr lang="en-US" sz="1333" dirty="0" err="1">
                  <a:solidFill>
                    <a:srgbClr val="000000"/>
                  </a:solidFill>
                  <a:latin typeface="Clear Sans"/>
                  <a:ea typeface="Clear Sans"/>
                  <a:cs typeface="Clear Sans"/>
                  <a:sym typeface="Clear Sans"/>
                </a:rPr>
                <a:t>materiale</a:t>
              </a:r>
              <a:r>
                <a:rPr lang="en-US" sz="1333" dirty="0">
                  <a:solidFill>
                    <a:srgbClr val="000000"/>
                  </a:solidFill>
                  <a:latin typeface="Clear Sans"/>
                  <a:ea typeface="Clear Sans"/>
                  <a:cs typeface="Clear Sans"/>
                  <a:sym typeface="Clear Sans"/>
                </a:rPr>
                <a:t> med </a:t>
              </a:r>
              <a:r>
                <a:rPr lang="en-US" sz="1333" dirty="0" err="1">
                  <a:solidFill>
                    <a:srgbClr val="000000"/>
                  </a:solidFill>
                  <a:latin typeface="Clear Sans"/>
                  <a:ea typeface="Clear Sans"/>
                  <a:cs typeface="Clear Sans"/>
                  <a:sym typeface="Clear Sans"/>
                </a:rPr>
                <a:t>til</a:t>
              </a:r>
              <a:r>
                <a:rPr lang="en-US" sz="1333" dirty="0">
                  <a:solidFill>
                    <a:srgbClr val="000000"/>
                  </a:solidFill>
                  <a:latin typeface="Clear Sans"/>
                  <a:ea typeface="Clear Sans"/>
                  <a:cs typeface="Clear Sans"/>
                  <a:sym typeface="Clear Sans"/>
                </a:rPr>
                <a:t> de </a:t>
              </a:r>
              <a:r>
                <a:rPr lang="en-US" sz="1333" dirty="0" err="1">
                  <a:solidFill>
                    <a:srgbClr val="000000"/>
                  </a:solidFill>
                  <a:latin typeface="Clear Sans"/>
                  <a:ea typeface="Clear Sans"/>
                  <a:cs typeface="Clear Sans"/>
                  <a:sym typeface="Clear Sans"/>
                </a:rPr>
                <a:t>arrangementer</a:t>
              </a:r>
              <a:r>
                <a:rPr lang="en-US" sz="1333" dirty="0">
                  <a:solidFill>
                    <a:srgbClr val="000000"/>
                  </a:solidFill>
                  <a:latin typeface="Clear Sans"/>
                  <a:ea typeface="Clear Sans"/>
                  <a:cs typeface="Clear Sans"/>
                  <a:sym typeface="Clear Sans"/>
                </a:rPr>
                <a:t>, I er </a:t>
              </a:r>
              <a:r>
                <a:rPr lang="en-US" sz="1333" dirty="0" err="1">
                  <a:solidFill>
                    <a:srgbClr val="000000"/>
                  </a:solidFill>
                  <a:latin typeface="Clear Sans"/>
                  <a:ea typeface="Clear Sans"/>
                  <a:cs typeface="Clear Sans"/>
                  <a:sym typeface="Clear Sans"/>
                </a:rPr>
                <a:t>ude</a:t>
              </a:r>
              <a:r>
                <a:rPr lang="en-US" sz="1333" dirty="0">
                  <a:solidFill>
                    <a:srgbClr val="000000"/>
                  </a:solidFill>
                  <a:latin typeface="Clear Sans"/>
                  <a:ea typeface="Clear Sans"/>
                  <a:cs typeface="Clear Sans"/>
                  <a:sym typeface="Clear Sans"/>
                </a:rPr>
                <a:t> </a:t>
              </a:r>
              <a:r>
                <a:rPr lang="en-US" sz="1333" dirty="0" err="1">
                  <a:solidFill>
                    <a:srgbClr val="000000"/>
                  </a:solidFill>
                  <a:latin typeface="Clear Sans"/>
                  <a:ea typeface="Clear Sans"/>
                  <a:cs typeface="Clear Sans"/>
                  <a:sym typeface="Clear Sans"/>
                </a:rPr>
                <a:t>ved</a:t>
              </a:r>
              <a:r>
                <a:rPr lang="en-US" sz="1333" dirty="0">
                  <a:solidFill>
                    <a:srgbClr val="000000"/>
                  </a:solidFill>
                  <a:latin typeface="Clear Sans"/>
                  <a:ea typeface="Clear Sans"/>
                  <a:cs typeface="Clear Sans"/>
                  <a:sym typeface="Clear Sans"/>
                </a:rPr>
                <a:t>.</a:t>
              </a:r>
            </a:p>
          </p:txBody>
        </p:sp>
      </p:grpSp>
      <p:grpSp>
        <p:nvGrpSpPr>
          <p:cNvPr id="14" name="Group 14"/>
          <p:cNvGrpSpPr/>
          <p:nvPr/>
        </p:nvGrpSpPr>
        <p:grpSpPr>
          <a:xfrm>
            <a:off x="5246160" y="3698603"/>
            <a:ext cx="5847865" cy="285180"/>
            <a:chOff x="0" y="-38100"/>
            <a:chExt cx="11695731" cy="570360"/>
          </a:xfrm>
        </p:grpSpPr>
        <p:sp>
          <p:nvSpPr>
            <p:cNvPr id="15" name="Freeform 15"/>
            <p:cNvSpPr/>
            <p:nvPr/>
          </p:nvSpPr>
          <p:spPr>
            <a:xfrm rot="5400000">
              <a:off x="226" y="-226"/>
              <a:ext cx="532260" cy="532712"/>
            </a:xfrm>
            <a:custGeom>
              <a:avLst/>
              <a:gdLst/>
              <a:ahLst/>
              <a:cxnLst/>
              <a:rect l="l" t="t" r="r" b="b"/>
              <a:pathLst>
                <a:path w="532260" h="532712">
                  <a:moveTo>
                    <a:pt x="0" y="0"/>
                  </a:moveTo>
                  <a:lnTo>
                    <a:pt x="532260" y="0"/>
                  </a:lnTo>
                  <a:lnTo>
                    <a:pt x="532260" y="532712"/>
                  </a:lnTo>
                  <a:lnTo>
                    <a:pt x="0" y="532712"/>
                  </a:lnTo>
                  <a:lnTo>
                    <a:pt x="0" y="0"/>
                  </a:lnTo>
                  <a:close/>
                </a:path>
              </a:pathLst>
            </a:custGeom>
            <a:blipFill>
              <a:blip r:embed="rId5">
                <a:extLst>
                  <a:ext uri="{96DAC541-7B7A-43D3-8B79-37D633B846F1}">
                    <asvg:svgBlip xmlns:asvg="http://schemas.microsoft.com/office/drawing/2016/SVG/main" r:embed="rId6"/>
                  </a:ext>
                </a:extLst>
              </a:blip>
              <a:stretch>
                <a:fillRect l="-50" r="-34"/>
              </a:stretch>
            </a:blipFill>
          </p:spPr>
          <p:txBody>
            <a:bodyPr/>
            <a:lstStyle/>
            <a:p>
              <a:endParaRPr lang="da-DK"/>
            </a:p>
          </p:txBody>
        </p:sp>
        <p:sp>
          <p:nvSpPr>
            <p:cNvPr id="16" name="TextBox 16"/>
            <p:cNvSpPr txBox="1"/>
            <p:nvPr/>
          </p:nvSpPr>
          <p:spPr>
            <a:xfrm>
              <a:off x="1093550" y="-38100"/>
              <a:ext cx="10602181" cy="455766"/>
            </a:xfrm>
            <a:prstGeom prst="rect">
              <a:avLst/>
            </a:prstGeom>
          </p:spPr>
          <p:txBody>
            <a:bodyPr lIns="0" tIns="0" rIns="0" bIns="0" rtlCol="0" anchor="t">
              <a:spAutoFit/>
            </a:bodyPr>
            <a:lstStyle/>
            <a:p>
              <a:pPr>
                <a:lnSpc>
                  <a:spcPts val="1866"/>
                </a:lnSpc>
              </a:pPr>
              <a:r>
                <a:rPr lang="en-US" sz="1333" dirty="0" err="1">
                  <a:solidFill>
                    <a:srgbClr val="000000"/>
                  </a:solidFill>
                  <a:latin typeface="Clear Sans"/>
                  <a:ea typeface="Clear Sans"/>
                  <a:cs typeface="Clear Sans"/>
                  <a:sym typeface="Clear Sans"/>
                </a:rPr>
                <a:t>Benyt</a:t>
              </a:r>
              <a:r>
                <a:rPr lang="en-US" sz="1333" dirty="0">
                  <a:solidFill>
                    <a:srgbClr val="000000"/>
                  </a:solidFill>
                  <a:latin typeface="Clear Sans"/>
                  <a:ea typeface="Clear Sans"/>
                  <a:cs typeface="Clear Sans"/>
                  <a:sym typeface="Clear Sans"/>
                </a:rPr>
                <a:t> </a:t>
              </a:r>
              <a:r>
                <a:rPr lang="en-US" sz="1333" dirty="0" err="1">
                  <a:solidFill>
                    <a:srgbClr val="000000"/>
                  </a:solidFill>
                  <a:latin typeface="Clear Sans"/>
                  <a:ea typeface="Clear Sans"/>
                  <a:cs typeface="Clear Sans"/>
                  <a:sym typeface="Clear Sans"/>
                </a:rPr>
                <a:t>betalt</a:t>
              </a:r>
              <a:r>
                <a:rPr lang="en-US" sz="1333" dirty="0">
                  <a:solidFill>
                    <a:srgbClr val="000000"/>
                  </a:solidFill>
                  <a:latin typeface="Clear Sans"/>
                  <a:ea typeface="Clear Sans"/>
                  <a:cs typeface="Clear Sans"/>
                  <a:sym typeface="Clear Sans"/>
                </a:rPr>
                <a:t> </a:t>
              </a:r>
              <a:r>
                <a:rPr lang="en-US" sz="1333" dirty="0" err="1">
                  <a:solidFill>
                    <a:srgbClr val="000000"/>
                  </a:solidFill>
                  <a:latin typeface="Clear Sans"/>
                  <a:ea typeface="Clear Sans"/>
                  <a:cs typeface="Clear Sans"/>
                  <a:sym typeface="Clear Sans"/>
                </a:rPr>
                <a:t>annoncering</a:t>
              </a:r>
              <a:r>
                <a:rPr lang="en-US" sz="1333" dirty="0">
                  <a:solidFill>
                    <a:srgbClr val="000000"/>
                  </a:solidFill>
                  <a:latin typeface="Clear Sans"/>
                  <a:ea typeface="Clear Sans"/>
                  <a:cs typeface="Clear Sans"/>
                  <a:sym typeface="Clear Sans"/>
                </a:rPr>
                <a:t> </a:t>
              </a:r>
              <a:r>
                <a:rPr lang="en-US" sz="1333" dirty="0" err="1">
                  <a:solidFill>
                    <a:srgbClr val="000000"/>
                  </a:solidFill>
                  <a:latin typeface="Clear Sans"/>
                  <a:ea typeface="Clear Sans"/>
                  <a:cs typeface="Clear Sans"/>
                  <a:sym typeface="Clear Sans"/>
                </a:rPr>
                <a:t>på</a:t>
              </a:r>
              <a:r>
                <a:rPr lang="en-US" sz="1333" dirty="0">
                  <a:solidFill>
                    <a:srgbClr val="000000"/>
                  </a:solidFill>
                  <a:latin typeface="Clear Sans"/>
                  <a:ea typeface="Clear Sans"/>
                  <a:cs typeface="Clear Sans"/>
                  <a:sym typeface="Clear Sans"/>
                </a:rPr>
                <a:t> </a:t>
              </a:r>
              <a:r>
                <a:rPr lang="en-US" sz="1333" dirty="0" err="1">
                  <a:solidFill>
                    <a:srgbClr val="000000"/>
                  </a:solidFill>
                  <a:latin typeface="Clear Sans"/>
                  <a:ea typeface="Clear Sans"/>
                  <a:cs typeface="Clear Sans"/>
                  <a:sym typeface="Clear Sans"/>
                </a:rPr>
                <a:t>sociale</a:t>
              </a:r>
              <a:r>
                <a:rPr lang="en-US" sz="1333" dirty="0">
                  <a:solidFill>
                    <a:srgbClr val="000000"/>
                  </a:solidFill>
                  <a:latin typeface="Clear Sans"/>
                  <a:ea typeface="Clear Sans"/>
                  <a:cs typeface="Clear Sans"/>
                  <a:sym typeface="Clear Sans"/>
                </a:rPr>
                <a:t> </a:t>
              </a:r>
              <a:r>
                <a:rPr lang="en-US" sz="1333" dirty="0" err="1">
                  <a:solidFill>
                    <a:srgbClr val="000000"/>
                  </a:solidFill>
                  <a:latin typeface="Clear Sans"/>
                  <a:ea typeface="Clear Sans"/>
                  <a:cs typeface="Clear Sans"/>
                  <a:sym typeface="Clear Sans"/>
                </a:rPr>
                <a:t>medier</a:t>
              </a:r>
              <a:r>
                <a:rPr lang="en-US" sz="1333" dirty="0">
                  <a:solidFill>
                    <a:srgbClr val="000000"/>
                  </a:solidFill>
                  <a:latin typeface="Clear Sans"/>
                  <a:ea typeface="Clear Sans"/>
                  <a:cs typeface="Clear Sans"/>
                  <a:sym typeface="Clear Sans"/>
                </a:rPr>
                <a:t> – </a:t>
              </a:r>
              <a:r>
                <a:rPr lang="en-US" sz="1333" dirty="0" err="1">
                  <a:solidFill>
                    <a:srgbClr val="000000"/>
                  </a:solidFill>
                  <a:latin typeface="Clear Sans"/>
                  <a:ea typeface="Clear Sans"/>
                  <a:cs typeface="Clear Sans"/>
                  <a:sym typeface="Clear Sans"/>
                </a:rPr>
                <a:t>målrettet</a:t>
              </a:r>
              <a:r>
                <a:rPr lang="en-US" sz="1333" dirty="0">
                  <a:solidFill>
                    <a:srgbClr val="000000"/>
                  </a:solidFill>
                  <a:latin typeface="Clear Sans"/>
                  <a:ea typeface="Clear Sans"/>
                  <a:cs typeface="Clear Sans"/>
                  <a:sym typeface="Clear Sans"/>
                </a:rPr>
                <a:t> </a:t>
              </a:r>
              <a:r>
                <a:rPr lang="en-US" sz="1333" dirty="0" err="1">
                  <a:solidFill>
                    <a:srgbClr val="000000"/>
                  </a:solidFill>
                  <a:latin typeface="Clear Sans"/>
                  <a:ea typeface="Clear Sans"/>
                  <a:cs typeface="Clear Sans"/>
                  <a:sym typeface="Clear Sans"/>
                </a:rPr>
                <a:t>forældrene</a:t>
              </a:r>
              <a:r>
                <a:rPr lang="en-US" sz="1333" dirty="0">
                  <a:solidFill>
                    <a:srgbClr val="000000"/>
                  </a:solidFill>
                  <a:latin typeface="Clear Sans"/>
                  <a:ea typeface="Clear Sans"/>
                  <a:cs typeface="Clear Sans"/>
                  <a:sym typeface="Clear Sans"/>
                </a:rPr>
                <a:t>.</a:t>
              </a:r>
            </a:p>
          </p:txBody>
        </p:sp>
      </p:grpSp>
      <p:grpSp>
        <p:nvGrpSpPr>
          <p:cNvPr id="17" name="Group 17"/>
          <p:cNvGrpSpPr/>
          <p:nvPr/>
        </p:nvGrpSpPr>
        <p:grpSpPr>
          <a:xfrm>
            <a:off x="5246160" y="4462883"/>
            <a:ext cx="5847865" cy="708977"/>
            <a:chOff x="0" y="-38100"/>
            <a:chExt cx="11695731" cy="1417954"/>
          </a:xfrm>
        </p:grpSpPr>
        <p:sp>
          <p:nvSpPr>
            <p:cNvPr id="18" name="Freeform 18"/>
            <p:cNvSpPr/>
            <p:nvPr/>
          </p:nvSpPr>
          <p:spPr>
            <a:xfrm rot="5400000">
              <a:off x="226" y="12474"/>
              <a:ext cx="532260" cy="532712"/>
            </a:xfrm>
            <a:custGeom>
              <a:avLst/>
              <a:gdLst/>
              <a:ahLst/>
              <a:cxnLst/>
              <a:rect l="l" t="t" r="r" b="b"/>
              <a:pathLst>
                <a:path w="532260" h="532712">
                  <a:moveTo>
                    <a:pt x="0" y="0"/>
                  </a:moveTo>
                  <a:lnTo>
                    <a:pt x="532260" y="0"/>
                  </a:lnTo>
                  <a:lnTo>
                    <a:pt x="532260" y="532712"/>
                  </a:lnTo>
                  <a:lnTo>
                    <a:pt x="0" y="532712"/>
                  </a:lnTo>
                  <a:lnTo>
                    <a:pt x="0" y="0"/>
                  </a:lnTo>
                  <a:close/>
                </a:path>
              </a:pathLst>
            </a:custGeom>
            <a:blipFill>
              <a:blip r:embed="rId5">
                <a:extLst>
                  <a:ext uri="{96DAC541-7B7A-43D3-8B79-37D633B846F1}">
                    <asvg:svgBlip xmlns:asvg="http://schemas.microsoft.com/office/drawing/2016/SVG/main" r:embed="rId6"/>
                  </a:ext>
                </a:extLst>
              </a:blip>
              <a:stretch>
                <a:fillRect l="-50" r="-34"/>
              </a:stretch>
            </a:blipFill>
          </p:spPr>
          <p:txBody>
            <a:bodyPr/>
            <a:lstStyle/>
            <a:p>
              <a:endParaRPr lang="da-DK"/>
            </a:p>
          </p:txBody>
        </p:sp>
        <p:sp>
          <p:nvSpPr>
            <p:cNvPr id="19" name="TextBox 19"/>
            <p:cNvSpPr txBox="1"/>
            <p:nvPr/>
          </p:nvSpPr>
          <p:spPr>
            <a:xfrm>
              <a:off x="1093550" y="-38100"/>
              <a:ext cx="10602181" cy="1417954"/>
            </a:xfrm>
            <a:prstGeom prst="rect">
              <a:avLst/>
            </a:prstGeom>
          </p:spPr>
          <p:txBody>
            <a:bodyPr lIns="0" tIns="0" rIns="0" bIns="0" rtlCol="0" anchor="t">
              <a:spAutoFit/>
            </a:bodyPr>
            <a:lstStyle/>
            <a:p>
              <a:pPr>
                <a:lnSpc>
                  <a:spcPts val="1866"/>
                </a:lnSpc>
              </a:pPr>
              <a:r>
                <a:rPr lang="en-US" sz="1333">
                  <a:solidFill>
                    <a:srgbClr val="000000"/>
                  </a:solidFill>
                  <a:latin typeface="Clear Sans"/>
                  <a:ea typeface="Clear Sans"/>
                  <a:cs typeface="Clear Sans"/>
                  <a:sym typeface="Clear Sans"/>
                </a:rPr>
                <a:t>Undersøg om der er relevante arrangementer i nærheden, som det giver mening for jer at deltage i (fx Åbent Landbrug, byfest, temauger o.l.) eller lav et åbent arrangement i klubben og inviter lokale ind.</a:t>
              </a:r>
            </a:p>
          </p:txBody>
        </p:sp>
      </p:grpSp>
      <p:grpSp>
        <p:nvGrpSpPr>
          <p:cNvPr id="20" name="Group 20"/>
          <p:cNvGrpSpPr/>
          <p:nvPr/>
        </p:nvGrpSpPr>
        <p:grpSpPr>
          <a:xfrm>
            <a:off x="5246160" y="5506564"/>
            <a:ext cx="5847865" cy="465320"/>
            <a:chOff x="0" y="-38100"/>
            <a:chExt cx="11695731" cy="930638"/>
          </a:xfrm>
        </p:grpSpPr>
        <p:sp>
          <p:nvSpPr>
            <p:cNvPr id="21" name="Freeform 21"/>
            <p:cNvSpPr/>
            <p:nvPr/>
          </p:nvSpPr>
          <p:spPr>
            <a:xfrm rot="5400000">
              <a:off x="226" y="40137"/>
              <a:ext cx="532260" cy="532712"/>
            </a:xfrm>
            <a:custGeom>
              <a:avLst/>
              <a:gdLst/>
              <a:ahLst/>
              <a:cxnLst/>
              <a:rect l="l" t="t" r="r" b="b"/>
              <a:pathLst>
                <a:path w="532260" h="532712">
                  <a:moveTo>
                    <a:pt x="0" y="0"/>
                  </a:moveTo>
                  <a:lnTo>
                    <a:pt x="532260" y="0"/>
                  </a:lnTo>
                  <a:lnTo>
                    <a:pt x="532260" y="532712"/>
                  </a:lnTo>
                  <a:lnTo>
                    <a:pt x="0" y="532712"/>
                  </a:lnTo>
                  <a:lnTo>
                    <a:pt x="0" y="0"/>
                  </a:lnTo>
                  <a:close/>
                </a:path>
              </a:pathLst>
            </a:custGeom>
            <a:blipFill>
              <a:blip r:embed="rId5">
                <a:extLst>
                  <a:ext uri="{96DAC541-7B7A-43D3-8B79-37D633B846F1}">
                    <asvg:svgBlip xmlns:asvg="http://schemas.microsoft.com/office/drawing/2016/SVG/main" r:embed="rId6"/>
                  </a:ext>
                </a:extLst>
              </a:blip>
              <a:stretch>
                <a:fillRect l="-50" r="-34"/>
              </a:stretch>
            </a:blipFill>
          </p:spPr>
          <p:txBody>
            <a:bodyPr/>
            <a:lstStyle/>
            <a:p>
              <a:endParaRPr lang="da-DK"/>
            </a:p>
          </p:txBody>
        </p:sp>
        <p:sp>
          <p:nvSpPr>
            <p:cNvPr id="22" name="TextBox 22"/>
            <p:cNvSpPr txBox="1"/>
            <p:nvPr/>
          </p:nvSpPr>
          <p:spPr>
            <a:xfrm>
              <a:off x="1093550" y="-38100"/>
              <a:ext cx="10602181" cy="930638"/>
            </a:xfrm>
            <a:prstGeom prst="rect">
              <a:avLst/>
            </a:prstGeom>
          </p:spPr>
          <p:txBody>
            <a:bodyPr lIns="0" tIns="0" rIns="0" bIns="0" rtlCol="0" anchor="t">
              <a:spAutoFit/>
            </a:bodyPr>
            <a:lstStyle/>
            <a:p>
              <a:pPr>
                <a:lnSpc>
                  <a:spcPts val="1866"/>
                </a:lnSpc>
              </a:pPr>
              <a:r>
                <a:rPr lang="en-US" sz="1333">
                  <a:solidFill>
                    <a:srgbClr val="000000"/>
                  </a:solidFill>
                  <a:latin typeface="Clear Sans"/>
                  <a:ea typeface="Clear Sans"/>
                  <a:cs typeface="Clear Sans"/>
                  <a:sym typeface="Clear Sans"/>
                </a:rPr>
                <a:t>Opdater løbende jeres side på 4h.dk og informationer på jeres sociale medier.</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7520" y="6568152"/>
            <a:ext cx="12607039" cy="931705"/>
          </a:xfrm>
          <a:custGeom>
            <a:avLst/>
            <a:gdLst/>
            <a:ahLst/>
            <a:cxnLst/>
            <a:rect l="l" t="t" r="r" b="b"/>
            <a:pathLst>
              <a:path w="18910559" h="1397557">
                <a:moveTo>
                  <a:pt x="0" y="0"/>
                </a:moveTo>
                <a:lnTo>
                  <a:pt x="18910560" y="0"/>
                </a:lnTo>
                <a:lnTo>
                  <a:pt x="18910560" y="1397556"/>
                </a:lnTo>
                <a:lnTo>
                  <a:pt x="0" y="1397556"/>
                </a:lnTo>
                <a:lnTo>
                  <a:pt x="0" y="0"/>
                </a:lnTo>
                <a:close/>
              </a:path>
            </a:pathLst>
          </a:custGeom>
          <a:blipFill>
            <a:blip r:embed="rId3">
              <a:extLst>
                <a:ext uri="{96DAC541-7B7A-43D3-8B79-37D633B846F1}">
                  <asvg:svgBlip xmlns:asvg="http://schemas.microsoft.com/office/drawing/2016/SVG/main" r:embed="rId4"/>
                </a:ext>
              </a:extLst>
            </a:blip>
            <a:stretch>
              <a:fillRect l="-171" t="-308623" r="-7088" b="-1042730"/>
            </a:stretch>
          </a:blipFill>
        </p:spPr>
        <p:txBody>
          <a:bodyPr/>
          <a:lstStyle/>
          <a:p>
            <a:endParaRPr lang="da-DK"/>
          </a:p>
        </p:txBody>
      </p:sp>
      <p:sp>
        <p:nvSpPr>
          <p:cNvPr id="3" name="TextBox 3"/>
          <p:cNvSpPr txBox="1"/>
          <p:nvPr/>
        </p:nvSpPr>
        <p:spPr>
          <a:xfrm>
            <a:off x="827761" y="1192982"/>
            <a:ext cx="3456371" cy="814262"/>
          </a:xfrm>
          <a:prstGeom prst="rect">
            <a:avLst/>
          </a:prstGeom>
        </p:spPr>
        <p:txBody>
          <a:bodyPr wrap="square" lIns="0" tIns="0" rIns="0" bIns="0" rtlCol="0" anchor="t">
            <a:spAutoFit/>
          </a:bodyPr>
          <a:lstStyle/>
          <a:p>
            <a:pPr>
              <a:lnSpc>
                <a:spcPts val="6233"/>
              </a:lnSpc>
              <a:spcBef>
                <a:spcPct val="0"/>
              </a:spcBef>
            </a:pPr>
            <a:r>
              <a:rPr lang="en-US" sz="5666" dirty="0" err="1">
                <a:solidFill>
                  <a:srgbClr val="000000"/>
                </a:solidFill>
                <a:latin typeface="Hammersmith One"/>
                <a:ea typeface="Hammersmith One"/>
                <a:cs typeface="Hammersmith One"/>
                <a:sym typeface="Hammersmith One"/>
              </a:rPr>
              <a:t>Værktøjer</a:t>
            </a:r>
            <a:endParaRPr lang="en-US" sz="5666" dirty="0">
              <a:solidFill>
                <a:srgbClr val="000000"/>
              </a:solidFill>
              <a:latin typeface="Hammersmith One"/>
              <a:ea typeface="Hammersmith One"/>
              <a:cs typeface="Hammersmith One"/>
              <a:sym typeface="Hammersmith One"/>
            </a:endParaRPr>
          </a:p>
        </p:txBody>
      </p:sp>
      <p:sp>
        <p:nvSpPr>
          <p:cNvPr id="4" name="TextBox 4"/>
          <p:cNvSpPr txBox="1"/>
          <p:nvPr/>
        </p:nvSpPr>
        <p:spPr>
          <a:xfrm>
            <a:off x="827762" y="4661718"/>
            <a:ext cx="3274904" cy="337015"/>
          </a:xfrm>
          <a:prstGeom prst="rect">
            <a:avLst/>
          </a:prstGeom>
        </p:spPr>
        <p:txBody>
          <a:bodyPr lIns="0" tIns="0" rIns="0" bIns="0" rtlCol="0" anchor="t">
            <a:spAutoFit/>
          </a:bodyPr>
          <a:lstStyle/>
          <a:p>
            <a:pPr>
              <a:lnSpc>
                <a:spcPts val="2800"/>
              </a:lnSpc>
            </a:pPr>
            <a:r>
              <a:rPr lang="en-US" sz="2000" dirty="0">
                <a:solidFill>
                  <a:srgbClr val="000000"/>
                </a:solidFill>
                <a:latin typeface="Clear Sans"/>
                <a:ea typeface="Clear Sans"/>
                <a:cs typeface="Clear Sans"/>
                <a:sym typeface="Clear Sans"/>
              </a:rPr>
              <a:t>Find dem </a:t>
            </a:r>
            <a:r>
              <a:rPr lang="en-US" sz="2000" dirty="0" err="1">
                <a:solidFill>
                  <a:srgbClr val="000000"/>
                </a:solidFill>
                <a:latin typeface="Clear Sans"/>
                <a:ea typeface="Clear Sans"/>
                <a:cs typeface="Clear Sans"/>
                <a:sym typeface="Clear Sans"/>
              </a:rPr>
              <a:t>på</a:t>
            </a:r>
            <a:r>
              <a:rPr lang="en-US" sz="2000" dirty="0">
                <a:solidFill>
                  <a:srgbClr val="000000"/>
                </a:solidFill>
                <a:latin typeface="Clear Sans"/>
                <a:ea typeface="Clear Sans"/>
                <a:cs typeface="Clear Sans"/>
                <a:sym typeface="Clear Sans"/>
              </a:rPr>
              <a:t> 4h.dk</a:t>
            </a:r>
          </a:p>
        </p:txBody>
      </p:sp>
      <p:grpSp>
        <p:nvGrpSpPr>
          <p:cNvPr id="5" name="Group 5"/>
          <p:cNvGrpSpPr/>
          <p:nvPr/>
        </p:nvGrpSpPr>
        <p:grpSpPr>
          <a:xfrm>
            <a:off x="5246160" y="1006843"/>
            <a:ext cx="5847865" cy="285180"/>
            <a:chOff x="0" y="-38100"/>
            <a:chExt cx="11695731" cy="570360"/>
          </a:xfrm>
        </p:grpSpPr>
        <p:sp>
          <p:nvSpPr>
            <p:cNvPr id="6" name="Freeform 6"/>
            <p:cNvSpPr/>
            <p:nvPr/>
          </p:nvSpPr>
          <p:spPr>
            <a:xfrm rot="5400000">
              <a:off x="226" y="-226"/>
              <a:ext cx="532260" cy="532712"/>
            </a:xfrm>
            <a:custGeom>
              <a:avLst/>
              <a:gdLst/>
              <a:ahLst/>
              <a:cxnLst/>
              <a:rect l="l" t="t" r="r" b="b"/>
              <a:pathLst>
                <a:path w="532260" h="532712">
                  <a:moveTo>
                    <a:pt x="0" y="0"/>
                  </a:moveTo>
                  <a:lnTo>
                    <a:pt x="532260" y="0"/>
                  </a:lnTo>
                  <a:lnTo>
                    <a:pt x="532260" y="532712"/>
                  </a:lnTo>
                  <a:lnTo>
                    <a:pt x="0" y="532712"/>
                  </a:lnTo>
                  <a:lnTo>
                    <a:pt x="0" y="0"/>
                  </a:lnTo>
                  <a:close/>
                </a:path>
              </a:pathLst>
            </a:custGeom>
            <a:blipFill>
              <a:blip r:embed="rId5">
                <a:extLst>
                  <a:ext uri="{96DAC541-7B7A-43D3-8B79-37D633B846F1}">
                    <asvg:svgBlip xmlns:asvg="http://schemas.microsoft.com/office/drawing/2016/SVG/main" r:embed="rId6"/>
                  </a:ext>
                </a:extLst>
              </a:blip>
              <a:stretch>
                <a:fillRect l="-50" r="-34"/>
              </a:stretch>
            </a:blipFill>
          </p:spPr>
          <p:txBody>
            <a:bodyPr/>
            <a:lstStyle/>
            <a:p>
              <a:endParaRPr lang="da-DK"/>
            </a:p>
          </p:txBody>
        </p:sp>
        <p:sp>
          <p:nvSpPr>
            <p:cNvPr id="7" name="TextBox 7"/>
            <p:cNvSpPr txBox="1"/>
            <p:nvPr/>
          </p:nvSpPr>
          <p:spPr>
            <a:xfrm>
              <a:off x="1093550" y="-38100"/>
              <a:ext cx="10602181" cy="455766"/>
            </a:xfrm>
            <a:prstGeom prst="rect">
              <a:avLst/>
            </a:prstGeom>
          </p:spPr>
          <p:txBody>
            <a:bodyPr lIns="0" tIns="0" rIns="0" bIns="0" rtlCol="0" anchor="t">
              <a:spAutoFit/>
            </a:bodyPr>
            <a:lstStyle/>
            <a:p>
              <a:pPr>
                <a:lnSpc>
                  <a:spcPts val="1866"/>
                </a:lnSpc>
              </a:pPr>
              <a:r>
                <a:rPr lang="en-US" sz="1333" dirty="0" err="1">
                  <a:solidFill>
                    <a:srgbClr val="000000"/>
                  </a:solidFill>
                  <a:latin typeface="Clear Sans"/>
                  <a:ea typeface="Clear Sans"/>
                  <a:cs typeface="Clear Sans"/>
                  <a:sym typeface="Clear Sans"/>
                </a:rPr>
                <a:t>Aktivitet</a:t>
              </a:r>
              <a:r>
                <a:rPr lang="en-US" sz="1333" dirty="0">
                  <a:solidFill>
                    <a:srgbClr val="000000"/>
                  </a:solidFill>
                  <a:latin typeface="Clear Sans"/>
                  <a:ea typeface="Clear Sans"/>
                  <a:cs typeface="Clear Sans"/>
                  <a:sym typeface="Clear Sans"/>
                </a:rPr>
                <a:t> </a:t>
              </a:r>
              <a:r>
                <a:rPr lang="en-US" sz="1333" dirty="0" err="1">
                  <a:solidFill>
                    <a:srgbClr val="000000"/>
                  </a:solidFill>
                  <a:latin typeface="Clear Sans"/>
                  <a:ea typeface="Clear Sans"/>
                  <a:cs typeface="Clear Sans"/>
                  <a:sym typeface="Clear Sans"/>
                </a:rPr>
                <a:t>i</a:t>
              </a:r>
              <a:r>
                <a:rPr lang="en-US" sz="1333" dirty="0">
                  <a:solidFill>
                    <a:srgbClr val="000000"/>
                  </a:solidFill>
                  <a:latin typeface="Clear Sans"/>
                  <a:ea typeface="Clear Sans"/>
                  <a:cs typeface="Clear Sans"/>
                  <a:sym typeface="Clear Sans"/>
                </a:rPr>
                <a:t> </a:t>
              </a:r>
              <a:r>
                <a:rPr lang="en-US" sz="1333" dirty="0" err="1">
                  <a:solidFill>
                    <a:srgbClr val="000000"/>
                  </a:solidFill>
                  <a:latin typeface="Clear Sans"/>
                  <a:ea typeface="Clear Sans"/>
                  <a:cs typeface="Clear Sans"/>
                  <a:sym typeface="Clear Sans"/>
                </a:rPr>
                <a:t>klubben</a:t>
              </a:r>
              <a:r>
                <a:rPr lang="en-US" sz="1333" dirty="0">
                  <a:solidFill>
                    <a:srgbClr val="000000"/>
                  </a:solidFill>
                  <a:latin typeface="Clear Sans"/>
                  <a:ea typeface="Clear Sans"/>
                  <a:cs typeface="Clear Sans"/>
                  <a:sym typeface="Clear Sans"/>
                </a:rPr>
                <a:t>: </a:t>
              </a:r>
              <a:r>
                <a:rPr lang="en-US" sz="1333" dirty="0" err="1">
                  <a:solidFill>
                    <a:srgbClr val="000000"/>
                  </a:solidFill>
                  <a:latin typeface="Clear Sans"/>
                  <a:ea typeface="Clear Sans"/>
                  <a:cs typeface="Clear Sans"/>
                  <a:sym typeface="Clear Sans"/>
                </a:rPr>
                <a:t>Tegn</a:t>
              </a:r>
              <a:r>
                <a:rPr lang="en-US" sz="1333" dirty="0">
                  <a:solidFill>
                    <a:srgbClr val="000000"/>
                  </a:solidFill>
                  <a:latin typeface="Clear Sans"/>
                  <a:ea typeface="Clear Sans"/>
                  <a:cs typeface="Clear Sans"/>
                  <a:sym typeface="Clear Sans"/>
                </a:rPr>
                <a:t> </a:t>
              </a:r>
              <a:r>
                <a:rPr lang="en-US" sz="1333" dirty="0" err="1">
                  <a:solidFill>
                    <a:srgbClr val="000000"/>
                  </a:solidFill>
                  <a:latin typeface="Clear Sans"/>
                  <a:ea typeface="Clear Sans"/>
                  <a:cs typeface="Clear Sans"/>
                  <a:sym typeface="Clear Sans"/>
                </a:rPr>
                <a:t>dit</a:t>
              </a:r>
              <a:r>
                <a:rPr lang="en-US" sz="1333" dirty="0">
                  <a:solidFill>
                    <a:srgbClr val="000000"/>
                  </a:solidFill>
                  <a:latin typeface="Clear Sans"/>
                  <a:ea typeface="Clear Sans"/>
                  <a:cs typeface="Clear Sans"/>
                  <a:sym typeface="Clear Sans"/>
                </a:rPr>
                <a:t> 4H</a:t>
              </a:r>
            </a:p>
          </p:txBody>
        </p:sp>
      </p:grpSp>
      <p:grpSp>
        <p:nvGrpSpPr>
          <p:cNvPr id="8" name="Group 8"/>
          <p:cNvGrpSpPr/>
          <p:nvPr/>
        </p:nvGrpSpPr>
        <p:grpSpPr>
          <a:xfrm>
            <a:off x="5246160" y="1890642"/>
            <a:ext cx="5847865" cy="305362"/>
            <a:chOff x="0" y="-38100"/>
            <a:chExt cx="11695731" cy="610723"/>
          </a:xfrm>
        </p:grpSpPr>
        <p:sp>
          <p:nvSpPr>
            <p:cNvPr id="9" name="Freeform 9"/>
            <p:cNvSpPr/>
            <p:nvPr/>
          </p:nvSpPr>
          <p:spPr>
            <a:xfrm rot="5400000">
              <a:off x="226" y="40137"/>
              <a:ext cx="532260" cy="532712"/>
            </a:xfrm>
            <a:custGeom>
              <a:avLst/>
              <a:gdLst/>
              <a:ahLst/>
              <a:cxnLst/>
              <a:rect l="l" t="t" r="r" b="b"/>
              <a:pathLst>
                <a:path w="532260" h="532712">
                  <a:moveTo>
                    <a:pt x="0" y="0"/>
                  </a:moveTo>
                  <a:lnTo>
                    <a:pt x="532260" y="0"/>
                  </a:lnTo>
                  <a:lnTo>
                    <a:pt x="532260" y="532712"/>
                  </a:lnTo>
                  <a:lnTo>
                    <a:pt x="0" y="532712"/>
                  </a:lnTo>
                  <a:lnTo>
                    <a:pt x="0" y="0"/>
                  </a:lnTo>
                  <a:close/>
                </a:path>
              </a:pathLst>
            </a:custGeom>
            <a:blipFill>
              <a:blip r:embed="rId5">
                <a:extLst>
                  <a:ext uri="{96DAC541-7B7A-43D3-8B79-37D633B846F1}">
                    <asvg:svgBlip xmlns:asvg="http://schemas.microsoft.com/office/drawing/2016/SVG/main" r:embed="rId6"/>
                  </a:ext>
                </a:extLst>
              </a:blip>
              <a:stretch>
                <a:fillRect l="-50" r="-34"/>
              </a:stretch>
            </a:blipFill>
          </p:spPr>
          <p:txBody>
            <a:bodyPr/>
            <a:lstStyle/>
            <a:p>
              <a:endParaRPr lang="da-DK"/>
            </a:p>
          </p:txBody>
        </p:sp>
        <p:sp>
          <p:nvSpPr>
            <p:cNvPr id="10" name="TextBox 10"/>
            <p:cNvSpPr txBox="1"/>
            <p:nvPr/>
          </p:nvSpPr>
          <p:spPr>
            <a:xfrm>
              <a:off x="1093550" y="-38100"/>
              <a:ext cx="10602181" cy="455765"/>
            </a:xfrm>
            <a:prstGeom prst="rect">
              <a:avLst/>
            </a:prstGeom>
          </p:spPr>
          <p:txBody>
            <a:bodyPr lIns="0" tIns="0" rIns="0" bIns="0" rtlCol="0" anchor="t">
              <a:spAutoFit/>
            </a:bodyPr>
            <a:lstStyle/>
            <a:p>
              <a:pPr>
                <a:lnSpc>
                  <a:spcPts val="1866"/>
                </a:lnSpc>
              </a:pPr>
              <a:r>
                <a:rPr lang="en-US" sz="1333" dirty="0" err="1">
                  <a:solidFill>
                    <a:srgbClr val="000000"/>
                  </a:solidFill>
                  <a:latin typeface="Clear Sans"/>
                  <a:ea typeface="Clear Sans"/>
                  <a:cs typeface="Clear Sans"/>
                  <a:sym typeface="Clear Sans"/>
                </a:rPr>
                <a:t>Talepapir</a:t>
              </a:r>
              <a:r>
                <a:rPr lang="en-US" sz="1333" dirty="0">
                  <a:solidFill>
                    <a:srgbClr val="000000"/>
                  </a:solidFill>
                  <a:latin typeface="Clear Sans"/>
                  <a:ea typeface="Clear Sans"/>
                  <a:cs typeface="Clear Sans"/>
                  <a:sym typeface="Clear Sans"/>
                </a:rPr>
                <a:t> </a:t>
              </a:r>
              <a:r>
                <a:rPr lang="en-US" sz="1333" dirty="0" err="1">
                  <a:solidFill>
                    <a:srgbClr val="000000"/>
                  </a:solidFill>
                  <a:latin typeface="Clear Sans"/>
                  <a:ea typeface="Clear Sans"/>
                  <a:cs typeface="Clear Sans"/>
                  <a:sym typeface="Clear Sans"/>
                </a:rPr>
                <a:t>i</a:t>
              </a:r>
              <a:r>
                <a:rPr lang="en-US" sz="1333" dirty="0">
                  <a:solidFill>
                    <a:srgbClr val="000000"/>
                  </a:solidFill>
                  <a:latin typeface="Clear Sans"/>
                  <a:ea typeface="Clear Sans"/>
                  <a:cs typeface="Clear Sans"/>
                  <a:sym typeface="Clear Sans"/>
                </a:rPr>
                <a:t> </a:t>
              </a:r>
              <a:r>
                <a:rPr lang="en-US" sz="1333" dirty="0" err="1">
                  <a:solidFill>
                    <a:srgbClr val="000000"/>
                  </a:solidFill>
                  <a:latin typeface="Clear Sans"/>
                  <a:ea typeface="Clear Sans"/>
                  <a:cs typeface="Clear Sans"/>
                  <a:sym typeface="Clear Sans"/>
                </a:rPr>
                <a:t>børnehøjde</a:t>
              </a:r>
              <a:r>
                <a:rPr lang="en-US" sz="1333" dirty="0">
                  <a:solidFill>
                    <a:srgbClr val="000000"/>
                  </a:solidFill>
                  <a:latin typeface="Clear Sans"/>
                  <a:ea typeface="Clear Sans"/>
                  <a:cs typeface="Clear Sans"/>
                  <a:sym typeface="Clear Sans"/>
                </a:rPr>
                <a:t> om 4H.</a:t>
              </a:r>
            </a:p>
          </p:txBody>
        </p:sp>
      </p:grpSp>
      <p:grpSp>
        <p:nvGrpSpPr>
          <p:cNvPr id="11" name="Group 11"/>
          <p:cNvGrpSpPr/>
          <p:nvPr/>
        </p:nvGrpSpPr>
        <p:grpSpPr>
          <a:xfrm>
            <a:off x="5246160" y="2814804"/>
            <a:ext cx="5847865" cy="285180"/>
            <a:chOff x="0" y="-38100"/>
            <a:chExt cx="11695731" cy="570360"/>
          </a:xfrm>
        </p:grpSpPr>
        <p:sp>
          <p:nvSpPr>
            <p:cNvPr id="12" name="Freeform 12"/>
            <p:cNvSpPr/>
            <p:nvPr/>
          </p:nvSpPr>
          <p:spPr>
            <a:xfrm rot="5400000">
              <a:off x="226" y="-226"/>
              <a:ext cx="532260" cy="532712"/>
            </a:xfrm>
            <a:custGeom>
              <a:avLst/>
              <a:gdLst/>
              <a:ahLst/>
              <a:cxnLst/>
              <a:rect l="l" t="t" r="r" b="b"/>
              <a:pathLst>
                <a:path w="532260" h="532712">
                  <a:moveTo>
                    <a:pt x="0" y="0"/>
                  </a:moveTo>
                  <a:lnTo>
                    <a:pt x="532260" y="0"/>
                  </a:lnTo>
                  <a:lnTo>
                    <a:pt x="532260" y="532712"/>
                  </a:lnTo>
                  <a:lnTo>
                    <a:pt x="0" y="532712"/>
                  </a:lnTo>
                  <a:lnTo>
                    <a:pt x="0" y="0"/>
                  </a:lnTo>
                  <a:close/>
                </a:path>
              </a:pathLst>
            </a:custGeom>
            <a:blipFill>
              <a:blip r:embed="rId5">
                <a:extLst>
                  <a:ext uri="{96DAC541-7B7A-43D3-8B79-37D633B846F1}">
                    <asvg:svgBlip xmlns:asvg="http://schemas.microsoft.com/office/drawing/2016/SVG/main" r:embed="rId6"/>
                  </a:ext>
                </a:extLst>
              </a:blip>
              <a:stretch>
                <a:fillRect l="-50" r="-34"/>
              </a:stretch>
            </a:blipFill>
          </p:spPr>
          <p:txBody>
            <a:bodyPr/>
            <a:lstStyle/>
            <a:p>
              <a:endParaRPr lang="da-DK"/>
            </a:p>
          </p:txBody>
        </p:sp>
        <p:sp>
          <p:nvSpPr>
            <p:cNvPr id="13" name="TextBox 13"/>
            <p:cNvSpPr txBox="1"/>
            <p:nvPr/>
          </p:nvSpPr>
          <p:spPr>
            <a:xfrm>
              <a:off x="1093550" y="-38100"/>
              <a:ext cx="10602181" cy="455766"/>
            </a:xfrm>
            <a:prstGeom prst="rect">
              <a:avLst/>
            </a:prstGeom>
          </p:spPr>
          <p:txBody>
            <a:bodyPr lIns="0" tIns="0" rIns="0" bIns="0" rtlCol="0" anchor="t">
              <a:spAutoFit/>
            </a:bodyPr>
            <a:lstStyle/>
            <a:p>
              <a:pPr>
                <a:lnSpc>
                  <a:spcPts val="1866"/>
                </a:lnSpc>
              </a:pPr>
              <a:r>
                <a:rPr lang="en-US" sz="1333" dirty="0" err="1">
                  <a:solidFill>
                    <a:srgbClr val="000000"/>
                  </a:solidFill>
                  <a:latin typeface="Clear Sans"/>
                  <a:ea typeface="Clear Sans"/>
                  <a:cs typeface="Clear Sans"/>
                  <a:sym typeface="Clear Sans"/>
                </a:rPr>
                <a:t>Postkort</a:t>
              </a:r>
              <a:r>
                <a:rPr lang="en-US" sz="1333" dirty="0">
                  <a:solidFill>
                    <a:srgbClr val="000000"/>
                  </a:solidFill>
                  <a:latin typeface="Clear Sans"/>
                  <a:ea typeface="Clear Sans"/>
                  <a:cs typeface="Clear Sans"/>
                  <a:sym typeface="Clear Sans"/>
                </a:rPr>
                <a:t> </a:t>
              </a:r>
              <a:r>
                <a:rPr lang="en-US" sz="1333" dirty="0" err="1">
                  <a:solidFill>
                    <a:srgbClr val="000000"/>
                  </a:solidFill>
                  <a:latin typeface="Clear Sans"/>
                  <a:ea typeface="Clear Sans"/>
                  <a:cs typeface="Clear Sans"/>
                  <a:sym typeface="Clear Sans"/>
                </a:rPr>
                <a:t>til</a:t>
              </a:r>
              <a:r>
                <a:rPr lang="en-US" sz="1333" dirty="0">
                  <a:solidFill>
                    <a:srgbClr val="000000"/>
                  </a:solidFill>
                  <a:latin typeface="Clear Sans"/>
                  <a:ea typeface="Clear Sans"/>
                  <a:cs typeface="Clear Sans"/>
                  <a:sym typeface="Clear Sans"/>
                </a:rPr>
                <a:t> </a:t>
              </a:r>
              <a:r>
                <a:rPr lang="en-US" sz="1333" dirty="0" err="1">
                  <a:solidFill>
                    <a:srgbClr val="000000"/>
                  </a:solidFill>
                  <a:latin typeface="Clear Sans"/>
                  <a:ea typeface="Clear Sans"/>
                  <a:cs typeface="Clear Sans"/>
                  <a:sym typeface="Clear Sans"/>
                </a:rPr>
                <a:t>medlemmer</a:t>
              </a:r>
              <a:endParaRPr lang="en-US" sz="1333" dirty="0">
                <a:solidFill>
                  <a:srgbClr val="000000"/>
                </a:solidFill>
                <a:latin typeface="Clear Sans"/>
                <a:ea typeface="Clear Sans"/>
                <a:cs typeface="Clear Sans"/>
                <a:sym typeface="Clear Sans"/>
              </a:endParaRPr>
            </a:p>
          </p:txBody>
        </p:sp>
      </p:grpSp>
      <p:grpSp>
        <p:nvGrpSpPr>
          <p:cNvPr id="14" name="Group 14"/>
          <p:cNvGrpSpPr/>
          <p:nvPr/>
        </p:nvGrpSpPr>
        <p:grpSpPr>
          <a:xfrm>
            <a:off x="5246160" y="3698603"/>
            <a:ext cx="5847865" cy="285180"/>
            <a:chOff x="0" y="-38100"/>
            <a:chExt cx="11695731" cy="570360"/>
          </a:xfrm>
        </p:grpSpPr>
        <p:sp>
          <p:nvSpPr>
            <p:cNvPr id="15" name="Freeform 15"/>
            <p:cNvSpPr/>
            <p:nvPr/>
          </p:nvSpPr>
          <p:spPr>
            <a:xfrm rot="5400000">
              <a:off x="226" y="-226"/>
              <a:ext cx="532260" cy="532712"/>
            </a:xfrm>
            <a:custGeom>
              <a:avLst/>
              <a:gdLst/>
              <a:ahLst/>
              <a:cxnLst/>
              <a:rect l="l" t="t" r="r" b="b"/>
              <a:pathLst>
                <a:path w="532260" h="532712">
                  <a:moveTo>
                    <a:pt x="0" y="0"/>
                  </a:moveTo>
                  <a:lnTo>
                    <a:pt x="532260" y="0"/>
                  </a:lnTo>
                  <a:lnTo>
                    <a:pt x="532260" y="532712"/>
                  </a:lnTo>
                  <a:lnTo>
                    <a:pt x="0" y="532712"/>
                  </a:lnTo>
                  <a:lnTo>
                    <a:pt x="0" y="0"/>
                  </a:lnTo>
                  <a:close/>
                </a:path>
              </a:pathLst>
            </a:custGeom>
            <a:blipFill>
              <a:blip r:embed="rId5">
                <a:extLst>
                  <a:ext uri="{96DAC541-7B7A-43D3-8B79-37D633B846F1}">
                    <asvg:svgBlip xmlns:asvg="http://schemas.microsoft.com/office/drawing/2016/SVG/main" r:embed="rId6"/>
                  </a:ext>
                </a:extLst>
              </a:blip>
              <a:stretch>
                <a:fillRect l="-50" r="-34"/>
              </a:stretch>
            </a:blipFill>
          </p:spPr>
          <p:txBody>
            <a:bodyPr/>
            <a:lstStyle/>
            <a:p>
              <a:endParaRPr lang="da-DK"/>
            </a:p>
          </p:txBody>
        </p:sp>
        <p:sp>
          <p:nvSpPr>
            <p:cNvPr id="16" name="TextBox 16"/>
            <p:cNvSpPr txBox="1"/>
            <p:nvPr/>
          </p:nvSpPr>
          <p:spPr>
            <a:xfrm>
              <a:off x="1093550" y="-38100"/>
              <a:ext cx="10602181" cy="455766"/>
            </a:xfrm>
            <a:prstGeom prst="rect">
              <a:avLst/>
            </a:prstGeom>
          </p:spPr>
          <p:txBody>
            <a:bodyPr lIns="0" tIns="0" rIns="0" bIns="0" rtlCol="0" anchor="t">
              <a:spAutoFit/>
            </a:bodyPr>
            <a:lstStyle/>
            <a:p>
              <a:pPr>
                <a:lnSpc>
                  <a:spcPts val="1866"/>
                </a:lnSpc>
              </a:pPr>
              <a:r>
                <a:rPr lang="en-US" sz="1333" dirty="0" err="1">
                  <a:solidFill>
                    <a:srgbClr val="000000"/>
                  </a:solidFill>
                  <a:latin typeface="Clear Sans"/>
                  <a:ea typeface="Clear Sans"/>
                  <a:cs typeface="Clear Sans"/>
                  <a:sym typeface="Clear Sans"/>
                </a:rPr>
                <a:t>Skabeloner</a:t>
              </a:r>
              <a:r>
                <a:rPr lang="en-US" sz="1333" dirty="0">
                  <a:solidFill>
                    <a:srgbClr val="000000"/>
                  </a:solidFill>
                  <a:latin typeface="Clear Sans"/>
                  <a:ea typeface="Clear Sans"/>
                  <a:cs typeface="Clear Sans"/>
                  <a:sym typeface="Clear Sans"/>
                </a:rPr>
                <a:t> </a:t>
              </a:r>
              <a:r>
                <a:rPr lang="en-US" sz="1333" dirty="0" err="1">
                  <a:solidFill>
                    <a:srgbClr val="000000"/>
                  </a:solidFill>
                  <a:latin typeface="Clear Sans"/>
                  <a:ea typeface="Clear Sans"/>
                  <a:cs typeface="Clear Sans"/>
                  <a:sym typeface="Clear Sans"/>
                </a:rPr>
                <a:t>til</a:t>
              </a:r>
              <a:r>
                <a:rPr lang="en-US" sz="1333" dirty="0">
                  <a:solidFill>
                    <a:srgbClr val="000000"/>
                  </a:solidFill>
                  <a:latin typeface="Clear Sans"/>
                  <a:ea typeface="Clear Sans"/>
                  <a:cs typeface="Clear Sans"/>
                  <a:sym typeface="Clear Sans"/>
                </a:rPr>
                <a:t> </a:t>
              </a:r>
              <a:r>
                <a:rPr lang="en-US" sz="1333" dirty="0" err="1">
                  <a:solidFill>
                    <a:srgbClr val="000000"/>
                  </a:solidFill>
                  <a:latin typeface="Clear Sans"/>
                  <a:ea typeface="Clear Sans"/>
                  <a:cs typeface="Clear Sans"/>
                  <a:sym typeface="Clear Sans"/>
                </a:rPr>
                <a:t>SoMe-opslag</a:t>
              </a:r>
              <a:endParaRPr lang="en-US" sz="1333" dirty="0">
                <a:solidFill>
                  <a:srgbClr val="000000"/>
                </a:solidFill>
                <a:latin typeface="Clear Sans"/>
                <a:ea typeface="Clear Sans"/>
                <a:cs typeface="Clear Sans"/>
                <a:sym typeface="Clear Sans"/>
              </a:endParaRPr>
            </a:p>
          </p:txBody>
        </p:sp>
      </p:grpSp>
      <p:grpSp>
        <p:nvGrpSpPr>
          <p:cNvPr id="17" name="Group 17"/>
          <p:cNvGrpSpPr/>
          <p:nvPr/>
        </p:nvGrpSpPr>
        <p:grpSpPr>
          <a:xfrm>
            <a:off x="5246160" y="4462883"/>
            <a:ext cx="5847865" cy="291530"/>
            <a:chOff x="0" y="-38100"/>
            <a:chExt cx="11695731" cy="583060"/>
          </a:xfrm>
        </p:grpSpPr>
        <p:sp>
          <p:nvSpPr>
            <p:cNvPr id="18" name="Freeform 18"/>
            <p:cNvSpPr/>
            <p:nvPr/>
          </p:nvSpPr>
          <p:spPr>
            <a:xfrm rot="5400000">
              <a:off x="226" y="12474"/>
              <a:ext cx="532260" cy="532712"/>
            </a:xfrm>
            <a:custGeom>
              <a:avLst/>
              <a:gdLst/>
              <a:ahLst/>
              <a:cxnLst/>
              <a:rect l="l" t="t" r="r" b="b"/>
              <a:pathLst>
                <a:path w="532260" h="532712">
                  <a:moveTo>
                    <a:pt x="0" y="0"/>
                  </a:moveTo>
                  <a:lnTo>
                    <a:pt x="532260" y="0"/>
                  </a:lnTo>
                  <a:lnTo>
                    <a:pt x="532260" y="532712"/>
                  </a:lnTo>
                  <a:lnTo>
                    <a:pt x="0" y="532712"/>
                  </a:lnTo>
                  <a:lnTo>
                    <a:pt x="0" y="0"/>
                  </a:lnTo>
                  <a:close/>
                </a:path>
              </a:pathLst>
            </a:custGeom>
            <a:blipFill>
              <a:blip r:embed="rId5">
                <a:extLst>
                  <a:ext uri="{96DAC541-7B7A-43D3-8B79-37D633B846F1}">
                    <asvg:svgBlip xmlns:asvg="http://schemas.microsoft.com/office/drawing/2016/SVG/main" r:embed="rId6"/>
                  </a:ext>
                </a:extLst>
              </a:blip>
              <a:stretch>
                <a:fillRect l="-50" r="-34"/>
              </a:stretch>
            </a:blipFill>
          </p:spPr>
          <p:txBody>
            <a:bodyPr/>
            <a:lstStyle/>
            <a:p>
              <a:endParaRPr lang="da-DK"/>
            </a:p>
          </p:txBody>
        </p:sp>
        <p:sp>
          <p:nvSpPr>
            <p:cNvPr id="19" name="TextBox 19"/>
            <p:cNvSpPr txBox="1"/>
            <p:nvPr/>
          </p:nvSpPr>
          <p:spPr>
            <a:xfrm>
              <a:off x="1093550" y="-38100"/>
              <a:ext cx="10602181" cy="455766"/>
            </a:xfrm>
            <a:prstGeom prst="rect">
              <a:avLst/>
            </a:prstGeom>
          </p:spPr>
          <p:txBody>
            <a:bodyPr lIns="0" tIns="0" rIns="0" bIns="0" rtlCol="0" anchor="t">
              <a:spAutoFit/>
            </a:bodyPr>
            <a:lstStyle/>
            <a:p>
              <a:pPr>
                <a:lnSpc>
                  <a:spcPts val="1866"/>
                </a:lnSpc>
              </a:pPr>
              <a:r>
                <a:rPr lang="en-US" sz="1333" dirty="0" err="1">
                  <a:solidFill>
                    <a:srgbClr val="000000"/>
                  </a:solidFill>
                  <a:latin typeface="Clear Sans"/>
                  <a:ea typeface="Clear Sans"/>
                  <a:cs typeface="Clear Sans"/>
                  <a:sym typeface="Clear Sans"/>
                </a:rPr>
                <a:t>Høstfest</a:t>
              </a:r>
              <a:r>
                <a:rPr lang="en-US" sz="1333" dirty="0">
                  <a:solidFill>
                    <a:srgbClr val="000000"/>
                  </a:solidFill>
                  <a:latin typeface="Clear Sans"/>
                  <a:ea typeface="Clear Sans"/>
                  <a:cs typeface="Clear Sans"/>
                  <a:sym typeface="Clear Sans"/>
                </a:rPr>
                <a:t> </a:t>
              </a:r>
              <a:r>
                <a:rPr lang="en-US" sz="1333" dirty="0" err="1">
                  <a:solidFill>
                    <a:srgbClr val="000000"/>
                  </a:solidFill>
                  <a:latin typeface="Clear Sans"/>
                  <a:ea typeface="Clear Sans"/>
                  <a:cs typeface="Clear Sans"/>
                  <a:sym typeface="Clear Sans"/>
                </a:rPr>
                <a:t>Diplom</a:t>
              </a:r>
              <a:endParaRPr lang="en-US" sz="1333" dirty="0">
                <a:solidFill>
                  <a:srgbClr val="000000"/>
                </a:solidFill>
                <a:latin typeface="Clear Sans"/>
                <a:ea typeface="Clear Sans"/>
                <a:cs typeface="Clear Sans"/>
                <a:sym typeface="Clear Sans"/>
              </a:endParaRPr>
            </a:p>
          </p:txBody>
        </p:sp>
      </p:grpSp>
    </p:spTree>
    <p:extLst>
      <p:ext uri="{BB962C8B-B14F-4D97-AF65-F5344CB8AC3E}">
        <p14:creationId xmlns:p14="http://schemas.microsoft.com/office/powerpoint/2010/main" val="198302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3019080"/>
            <a:ext cx="7760341" cy="3559165"/>
            <a:chOff x="0" y="-28575"/>
            <a:chExt cx="15520682" cy="7118330"/>
          </a:xfrm>
        </p:grpSpPr>
        <p:sp>
          <p:nvSpPr>
            <p:cNvPr id="3" name="TextBox 3"/>
            <p:cNvSpPr txBox="1"/>
            <p:nvPr/>
          </p:nvSpPr>
          <p:spPr>
            <a:xfrm>
              <a:off x="0" y="-28575"/>
              <a:ext cx="15520682" cy="635558"/>
            </a:xfrm>
            <a:prstGeom prst="rect">
              <a:avLst/>
            </a:prstGeom>
          </p:spPr>
          <p:txBody>
            <a:bodyPr lIns="0" tIns="0" rIns="0" bIns="0" rtlCol="0" anchor="t">
              <a:spAutoFit/>
            </a:bodyPr>
            <a:lstStyle/>
            <a:p>
              <a:pPr>
                <a:lnSpc>
                  <a:spcPts val="2600"/>
                </a:lnSpc>
              </a:pPr>
              <a:r>
                <a:rPr lang="en-US" sz="2000" spc="80">
                  <a:solidFill>
                    <a:srgbClr val="000000"/>
                  </a:solidFill>
                  <a:latin typeface="Clear Sans Medium"/>
                  <a:ea typeface="Clear Sans Medium"/>
                  <a:cs typeface="Clear Sans Medium"/>
                  <a:sym typeface="Clear Sans Medium"/>
                </a:rPr>
                <a:t>SKAL KLUBBEN HAVE SIT EGET MATERIALE?</a:t>
              </a:r>
            </a:p>
          </p:txBody>
        </p:sp>
        <p:sp>
          <p:nvSpPr>
            <p:cNvPr id="4" name="TextBox 4"/>
            <p:cNvSpPr txBox="1"/>
            <p:nvPr/>
          </p:nvSpPr>
          <p:spPr>
            <a:xfrm>
              <a:off x="0" y="950383"/>
              <a:ext cx="15520682" cy="6139372"/>
            </a:xfrm>
            <a:prstGeom prst="rect">
              <a:avLst/>
            </a:prstGeom>
          </p:spPr>
          <p:txBody>
            <a:bodyPr lIns="0" tIns="0" rIns="0" bIns="0" rtlCol="0" anchor="t">
              <a:spAutoFit/>
            </a:bodyPr>
            <a:lstStyle/>
            <a:p>
              <a:pPr>
                <a:lnSpc>
                  <a:spcPts val="6066"/>
                </a:lnSpc>
              </a:pPr>
              <a:r>
                <a:rPr lang="en-US" sz="4666" spc="-93">
                  <a:solidFill>
                    <a:srgbClr val="000000"/>
                  </a:solidFill>
                  <a:latin typeface="Clear Sans"/>
                  <a:ea typeface="Clear Sans"/>
                  <a:cs typeface="Clear Sans"/>
                  <a:sym typeface="Clear Sans"/>
                </a:rPr>
                <a:t>I kan få lavet fx rollups, video, postkort o.l gennem sekretariatet og vores samarbejdspartnere.</a:t>
              </a:r>
            </a:p>
          </p:txBody>
        </p:sp>
      </p:grpSp>
      <p:sp>
        <p:nvSpPr>
          <p:cNvPr id="5" name="Freeform 5"/>
          <p:cNvSpPr/>
          <p:nvPr/>
        </p:nvSpPr>
        <p:spPr>
          <a:xfrm>
            <a:off x="-151179" y="-164922"/>
            <a:ext cx="12494357" cy="2741824"/>
          </a:xfrm>
          <a:custGeom>
            <a:avLst/>
            <a:gdLst/>
            <a:ahLst/>
            <a:cxnLst/>
            <a:rect l="l" t="t" r="r" b="b"/>
            <a:pathLst>
              <a:path w="18741536" h="4112736">
                <a:moveTo>
                  <a:pt x="0" y="0"/>
                </a:moveTo>
                <a:lnTo>
                  <a:pt x="18741536" y="0"/>
                </a:lnTo>
                <a:lnTo>
                  <a:pt x="18741536" y="4112736"/>
                </a:lnTo>
                <a:lnTo>
                  <a:pt x="0" y="4112736"/>
                </a:lnTo>
                <a:lnTo>
                  <a:pt x="0" y="0"/>
                </a:lnTo>
                <a:close/>
              </a:path>
            </a:pathLst>
          </a:custGeom>
          <a:blipFill>
            <a:blip r:embed="rId3"/>
            <a:stretch>
              <a:fillRect t="-100948" b="-100948"/>
            </a:stretch>
          </a:blipFill>
        </p:spPr>
        <p:txBody>
          <a:bodyPr/>
          <a:lstStyle/>
          <a:p>
            <a:endParaRPr lang="da-DK"/>
          </a:p>
        </p:txBody>
      </p:sp>
      <p:sp>
        <p:nvSpPr>
          <p:cNvPr id="6" name="Freeform 6"/>
          <p:cNvSpPr/>
          <p:nvPr/>
        </p:nvSpPr>
        <p:spPr>
          <a:xfrm rot="5400000" flipV="1">
            <a:off x="8507849" y="3161422"/>
            <a:ext cx="7241302" cy="535157"/>
          </a:xfrm>
          <a:custGeom>
            <a:avLst/>
            <a:gdLst/>
            <a:ahLst/>
            <a:cxnLst/>
            <a:rect l="l" t="t" r="r" b="b"/>
            <a:pathLst>
              <a:path w="10861953" h="802736">
                <a:moveTo>
                  <a:pt x="0" y="802736"/>
                </a:moveTo>
                <a:lnTo>
                  <a:pt x="10861954" y="802736"/>
                </a:lnTo>
                <a:lnTo>
                  <a:pt x="10861954" y="0"/>
                </a:lnTo>
                <a:lnTo>
                  <a:pt x="0" y="0"/>
                </a:lnTo>
                <a:lnTo>
                  <a:pt x="0" y="802736"/>
                </a:lnTo>
                <a:close/>
              </a:path>
            </a:pathLst>
          </a:custGeom>
          <a:blipFill>
            <a:blip r:embed="rId4">
              <a:extLst>
                <a:ext uri="{96DAC541-7B7A-43D3-8B79-37D633B846F1}">
                  <asvg:svgBlip xmlns:asvg="http://schemas.microsoft.com/office/drawing/2016/SVG/main" r:embed="rId5"/>
                </a:ext>
              </a:extLst>
            </a:blip>
            <a:stretch>
              <a:fillRect l="-171" t="-308623" r="-7088" b="-1042730"/>
            </a:stretch>
          </a:blipFill>
        </p:spPr>
        <p:txBody>
          <a:bodyPr/>
          <a:lstStyle/>
          <a:p>
            <a:endParaRPr lang="da-DK"/>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FC37F9E-8734-4B5B-E247-6FA6BE32A78D}"/>
              </a:ext>
            </a:extLst>
          </p:cNvPr>
          <p:cNvSpPr/>
          <p:nvPr/>
        </p:nvSpPr>
        <p:spPr>
          <a:xfrm>
            <a:off x="-836579" y="-149634"/>
            <a:ext cx="14591489" cy="8418145"/>
          </a:xfrm>
          <a:prstGeom prst="rect">
            <a:avLst/>
          </a:prstGeom>
          <a:solidFill>
            <a:srgbClr val="00AB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Freeform 2"/>
          <p:cNvSpPr/>
          <p:nvPr/>
        </p:nvSpPr>
        <p:spPr>
          <a:xfrm>
            <a:off x="-176812" y="-149634"/>
            <a:ext cx="12545623" cy="4733089"/>
          </a:xfrm>
          <a:custGeom>
            <a:avLst/>
            <a:gdLst/>
            <a:ahLst/>
            <a:cxnLst/>
            <a:rect l="l" t="t" r="r" b="b"/>
            <a:pathLst>
              <a:path w="18818435" h="7099634">
                <a:moveTo>
                  <a:pt x="0" y="0"/>
                </a:moveTo>
                <a:lnTo>
                  <a:pt x="18818436" y="0"/>
                </a:lnTo>
                <a:lnTo>
                  <a:pt x="18818436" y="7099634"/>
                </a:lnTo>
                <a:lnTo>
                  <a:pt x="0" y="7099634"/>
                </a:lnTo>
                <a:lnTo>
                  <a:pt x="0" y="0"/>
                </a:lnTo>
                <a:close/>
              </a:path>
            </a:pathLst>
          </a:custGeom>
          <a:blipFill>
            <a:blip r:embed="rId3"/>
            <a:stretch>
              <a:fillRect t="-38298" b="-38298"/>
            </a:stretch>
          </a:blipFill>
        </p:spPr>
        <p:txBody>
          <a:bodyPr/>
          <a:lstStyle/>
          <a:p>
            <a:endParaRPr lang="da-DK"/>
          </a:p>
        </p:txBody>
      </p:sp>
      <p:sp>
        <p:nvSpPr>
          <p:cNvPr id="4" name="TextBox 4"/>
          <p:cNvSpPr txBox="1"/>
          <p:nvPr/>
        </p:nvSpPr>
        <p:spPr>
          <a:xfrm>
            <a:off x="685800" y="5341844"/>
            <a:ext cx="6776126" cy="814262"/>
          </a:xfrm>
          <a:prstGeom prst="rect">
            <a:avLst/>
          </a:prstGeom>
        </p:spPr>
        <p:txBody>
          <a:bodyPr lIns="0" tIns="0" rIns="0" bIns="0" rtlCol="0" anchor="t">
            <a:spAutoFit/>
          </a:bodyPr>
          <a:lstStyle/>
          <a:p>
            <a:pPr>
              <a:lnSpc>
                <a:spcPts val="6233"/>
              </a:lnSpc>
              <a:spcBef>
                <a:spcPct val="0"/>
              </a:spcBef>
            </a:pPr>
            <a:r>
              <a:rPr lang="en-US" sz="5666">
                <a:solidFill>
                  <a:srgbClr val="FFFFFF"/>
                </a:solidFill>
                <a:latin typeface="Hammersmith One"/>
                <a:ea typeface="Hammersmith One"/>
                <a:cs typeface="Hammersmith One"/>
                <a:sym typeface="Hammersmith One"/>
              </a:rPr>
              <a:t>Den gode velkomst</a:t>
            </a:r>
          </a:p>
        </p:txBody>
      </p:sp>
    </p:spTree>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1291</Words>
  <Application>Microsoft Office PowerPoint</Application>
  <PresentationFormat>Widescreen</PresentationFormat>
  <Paragraphs>106</Paragraphs>
  <Slides>12</Slides>
  <Notes>12</Notes>
  <HiddenSlides>0</HiddenSlides>
  <MMClips>0</MMClips>
  <ScaleCrop>false</ScaleCrop>
  <HeadingPairs>
    <vt:vector size="6" baseType="variant">
      <vt:variant>
        <vt:lpstr>Benyttede skrifttyper</vt:lpstr>
      </vt:variant>
      <vt:variant>
        <vt:i4>7</vt:i4>
      </vt:variant>
      <vt:variant>
        <vt:lpstr>Tema</vt:lpstr>
      </vt:variant>
      <vt:variant>
        <vt:i4>1</vt:i4>
      </vt:variant>
      <vt:variant>
        <vt:lpstr>Slidetitler</vt:lpstr>
      </vt:variant>
      <vt:variant>
        <vt:i4>12</vt:i4>
      </vt:variant>
    </vt:vector>
  </HeadingPairs>
  <TitlesOfParts>
    <vt:vector size="20" baseType="lpstr">
      <vt:lpstr>Aptos</vt:lpstr>
      <vt:lpstr>Aptos Display</vt:lpstr>
      <vt:lpstr>Arial</vt:lpstr>
      <vt:lpstr>Clear Sans</vt:lpstr>
      <vt:lpstr>Clear Sans Medium</vt:lpstr>
      <vt:lpstr>Hammersmith One</vt:lpstr>
      <vt:lpstr>Roboto Slab</vt:lpstr>
      <vt:lpstr>Office-tema</vt:lpstr>
      <vt:lpstr>Klubbens guide til Flere medlemmer</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Landbrug &amp; Fødevarer - 4H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Jeanette Hohwü Bisgaard Sørensen</dc:creator>
  <cp:lastModifiedBy>Søs Sabine Olsen</cp:lastModifiedBy>
  <cp:revision>9</cp:revision>
  <dcterms:created xsi:type="dcterms:W3CDTF">2024-08-13T12:08:16Z</dcterms:created>
  <dcterms:modified xsi:type="dcterms:W3CDTF">2024-08-20T23:10:43Z</dcterms:modified>
</cp:coreProperties>
</file>